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4"/>
  </p:sldMasterIdLst>
  <p:notesMasterIdLst>
    <p:notesMasterId r:id="rId22"/>
  </p:notesMasterIdLst>
  <p:handoutMasterIdLst>
    <p:handoutMasterId r:id="rId23"/>
  </p:handoutMasterIdLst>
  <p:sldIdLst>
    <p:sldId id="578" r:id="rId5"/>
    <p:sldId id="3414" r:id="rId6"/>
    <p:sldId id="3446" r:id="rId7"/>
    <p:sldId id="3437" r:id="rId8"/>
    <p:sldId id="3415" r:id="rId9"/>
    <p:sldId id="3440" r:id="rId10"/>
    <p:sldId id="3443" r:id="rId11"/>
    <p:sldId id="3447" r:id="rId12"/>
    <p:sldId id="3439" r:id="rId13"/>
    <p:sldId id="3421" r:id="rId14"/>
    <p:sldId id="3444" r:id="rId15"/>
    <p:sldId id="3448" r:id="rId16"/>
    <p:sldId id="3449" r:id="rId17"/>
    <p:sldId id="3450" r:id="rId18"/>
    <p:sldId id="3452" r:id="rId19"/>
    <p:sldId id="3451" r:id="rId20"/>
    <p:sldId id="3416" r:id="rId21"/>
  </p:sldIdLst>
  <p:sldSz cx="9144000" cy="5143500" type="screen16x9"/>
  <p:notesSz cx="6797675" cy="9926638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ltran" id="{4EC29510-1A12-4CF5-8C5B-CA46C024800B}">
          <p14:sldIdLst>
            <p14:sldId id="578"/>
            <p14:sldId id="3414"/>
            <p14:sldId id="3446"/>
            <p14:sldId id="3437"/>
            <p14:sldId id="3415"/>
            <p14:sldId id="3440"/>
            <p14:sldId id="3443"/>
            <p14:sldId id="3447"/>
            <p14:sldId id="3439"/>
            <p14:sldId id="3421"/>
            <p14:sldId id="3444"/>
            <p14:sldId id="3448"/>
            <p14:sldId id="3449"/>
            <p14:sldId id="3450"/>
            <p14:sldId id="3452"/>
            <p14:sldId id="3451"/>
            <p14:sldId id="34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234" userDrawn="1">
          <p15:clr>
            <a:srgbClr val="A4A3A4"/>
          </p15:clr>
        </p15:guide>
        <p15:guide id="2" orient="horz" userDrawn="1">
          <p15:clr>
            <a:srgbClr val="A4A3A4"/>
          </p15:clr>
        </p15:guide>
        <p15:guide id="3" orient="horz" pos="1166">
          <p15:clr>
            <a:srgbClr val="A4A3A4"/>
          </p15:clr>
        </p15:guide>
        <p15:guide id="4" orient="horz" pos="1076" userDrawn="1">
          <p15:clr>
            <a:srgbClr val="A4A3A4"/>
          </p15:clr>
        </p15:guide>
        <p15:guide id="5" orient="horz" pos="2164" userDrawn="1">
          <p15:clr>
            <a:srgbClr val="A4A3A4"/>
          </p15:clr>
        </p15:guide>
        <p15:guide id="6" orient="horz" pos="1308" userDrawn="1">
          <p15:clr>
            <a:srgbClr val="A4A3A4"/>
          </p15:clr>
        </p15:guide>
        <p15:guide id="7" orient="horz" pos="1665" userDrawn="1">
          <p15:clr>
            <a:srgbClr val="A4A3A4"/>
          </p15:clr>
        </p15:guide>
        <p15:guide id="9" orient="horz" pos="396" userDrawn="1">
          <p15:clr>
            <a:srgbClr val="A4A3A4"/>
          </p15:clr>
        </p15:guide>
        <p15:guide id="10" orient="horz" pos="2052" userDrawn="1">
          <p15:clr>
            <a:srgbClr val="A4A3A4"/>
          </p15:clr>
        </p15:guide>
        <p15:guide id="11" orient="horz" pos="2709" userDrawn="1">
          <p15:clr>
            <a:srgbClr val="A4A3A4"/>
          </p15:clr>
        </p15:guide>
        <p15:guide id="12" pos="1202" userDrawn="1">
          <p15:clr>
            <a:srgbClr val="A4A3A4"/>
          </p15:clr>
        </p15:guide>
        <p15:guide id="14" pos="5193">
          <p15:clr>
            <a:srgbClr val="A4A3A4"/>
          </p15:clr>
        </p15:guide>
        <p15:guide id="15" pos="5534" userDrawn="1">
          <p15:clr>
            <a:srgbClr val="A4A3A4"/>
          </p15:clr>
        </p15:guide>
        <p15:guide id="17" pos="96" userDrawn="1">
          <p15:clr>
            <a:srgbClr val="A4A3A4"/>
          </p15:clr>
        </p15:guide>
        <p15:guide id="18" pos="2699" userDrawn="1">
          <p15:clr>
            <a:srgbClr val="A4A3A4"/>
          </p15:clr>
        </p15:guide>
        <p15:guide id="20" pos="2200" userDrawn="1">
          <p15:clr>
            <a:srgbClr val="A4A3A4"/>
          </p15:clr>
        </p15:guide>
        <p15:guide id="21" pos="1080" userDrawn="1">
          <p15:clr>
            <a:srgbClr val="A4A3A4"/>
          </p15:clr>
        </p15:guide>
        <p15:guide id="22" pos="5103" userDrawn="1">
          <p15:clr>
            <a:srgbClr val="A4A3A4"/>
          </p15:clr>
        </p15:guide>
        <p15:guide id="23" pos="104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4B9"/>
    <a:srgbClr val="007EAF"/>
    <a:srgbClr val="CBD8E3"/>
    <a:srgbClr val="C5FEFF"/>
    <a:srgbClr val="5FC3EB"/>
    <a:srgbClr val="5F509B"/>
    <a:srgbClr val="003399"/>
    <a:srgbClr val="006C6F"/>
    <a:srgbClr val="464B69"/>
    <a:srgbClr val="1684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B434BD-E2DD-4A31-A465-4F828DDC490B}" v="42" dt="2020-04-07T11:38:00.2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19" autoAdjust="0"/>
    <p:restoredTop sz="84848" autoAdjust="0"/>
  </p:normalViewPr>
  <p:slideViewPr>
    <p:cSldViewPr snapToGrid="0" showGuides="1">
      <p:cViewPr varScale="1">
        <p:scale>
          <a:sx n="128" d="100"/>
          <a:sy n="128" d="100"/>
        </p:scale>
        <p:origin x="576" y="168"/>
      </p:cViewPr>
      <p:guideLst>
        <p:guide orient="horz" pos="1234"/>
        <p:guide orient="horz"/>
        <p:guide orient="horz" pos="1166"/>
        <p:guide orient="horz" pos="1076"/>
        <p:guide orient="horz" pos="2164"/>
        <p:guide orient="horz" pos="1308"/>
        <p:guide orient="horz" pos="1665"/>
        <p:guide orient="horz" pos="396"/>
        <p:guide orient="horz" pos="2052"/>
        <p:guide orient="horz" pos="2709"/>
        <p:guide pos="1202"/>
        <p:guide pos="5193"/>
        <p:guide pos="5534"/>
        <p:guide pos="96"/>
        <p:guide pos="2699"/>
        <p:guide pos="2200"/>
        <p:guide pos="1080"/>
        <p:guide pos="5103"/>
        <p:guide pos="104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5592"/>
    </p:cViewPr>
  </p:sorterViewPr>
  <p:notesViewPr>
    <p:cSldViewPr snapToGrid="0" showGuides="1">
      <p:cViewPr varScale="1">
        <p:scale>
          <a:sx n="52" d="100"/>
          <a:sy n="52" d="100"/>
        </p:scale>
        <p:origin x="2958" y="96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ghal, SahilX D" userId="be2fbe6e-0452-45f2-b202-de88fcd9ef56" providerId="ADAL" clId="{1DB434BD-E2DD-4A31-A465-4F828DDC490B}"/>
    <pc:docChg chg="addSld delSld modSld">
      <pc:chgData name="Singhal, SahilX D" userId="be2fbe6e-0452-45f2-b202-de88fcd9ef56" providerId="ADAL" clId="{1DB434BD-E2DD-4A31-A465-4F828DDC490B}" dt="2020-04-07T11:38:00.212" v="40"/>
      <pc:docMkLst>
        <pc:docMk/>
      </pc:docMkLst>
      <pc:sldChg chg="modSp">
        <pc:chgData name="Singhal, SahilX D" userId="be2fbe6e-0452-45f2-b202-de88fcd9ef56" providerId="ADAL" clId="{1DB434BD-E2DD-4A31-A465-4F828DDC490B}" dt="2020-04-07T11:38:00.212" v="40"/>
        <pc:sldMkLst>
          <pc:docMk/>
          <pc:sldMk cId="3712183848" sldId="3414"/>
        </pc:sldMkLst>
        <pc:spChg chg="mod">
          <ac:chgData name="Singhal, SahilX D" userId="be2fbe6e-0452-45f2-b202-de88fcd9ef56" providerId="ADAL" clId="{1DB434BD-E2DD-4A31-A465-4F828DDC490B}" dt="2020-04-07T11:38:00.212" v="40"/>
          <ac:spMkLst>
            <pc:docMk/>
            <pc:sldMk cId="3712183848" sldId="3414"/>
            <ac:spMk id="7" creationId="{7B0C119F-F430-4302-8DD5-422C22BC4F84}"/>
          </ac:spMkLst>
        </pc:spChg>
      </pc:sldChg>
      <pc:sldChg chg="modSp add">
        <pc:chgData name="Singhal, SahilX D" userId="be2fbe6e-0452-45f2-b202-de88fcd9ef56" providerId="ADAL" clId="{1DB434BD-E2DD-4A31-A465-4F828DDC490B}" dt="2020-04-07T09:43:11.186" v="10"/>
        <pc:sldMkLst>
          <pc:docMk/>
          <pc:sldMk cId="2282094118" sldId="3415"/>
        </pc:sldMkLst>
        <pc:spChg chg="mod">
          <ac:chgData name="Singhal, SahilX D" userId="be2fbe6e-0452-45f2-b202-de88fcd9ef56" providerId="ADAL" clId="{1DB434BD-E2DD-4A31-A465-4F828DDC490B}" dt="2020-04-07T09:43:11.186" v="10"/>
          <ac:spMkLst>
            <pc:docMk/>
            <pc:sldMk cId="2282094118" sldId="3415"/>
            <ac:spMk id="8" creationId="{7B0C119F-F430-4302-8DD5-422C22BC4F84}"/>
          </ac:spMkLst>
        </pc:spChg>
      </pc:sldChg>
      <pc:sldChg chg="add">
        <pc:chgData name="Singhal, SahilX D" userId="be2fbe6e-0452-45f2-b202-de88fcd9ef56" providerId="ADAL" clId="{1DB434BD-E2DD-4A31-A465-4F828DDC490B}" dt="2020-04-07T11:37:46.013" v="38"/>
        <pc:sldMkLst>
          <pc:docMk/>
          <pc:sldMk cId="8109634" sldId="3421"/>
        </pc:sldMkLst>
      </pc:sldChg>
      <pc:sldChg chg="modSp">
        <pc:chgData name="Singhal, SahilX D" userId="be2fbe6e-0452-45f2-b202-de88fcd9ef56" providerId="ADAL" clId="{1DB434BD-E2DD-4A31-A465-4F828DDC490B}" dt="2020-04-07T10:28:17.221" v="16"/>
        <pc:sldMkLst>
          <pc:docMk/>
          <pc:sldMk cId="2097594599" sldId="3422"/>
        </pc:sldMkLst>
        <pc:spChg chg="mod">
          <ac:chgData name="Singhal, SahilX D" userId="be2fbe6e-0452-45f2-b202-de88fcd9ef56" providerId="ADAL" clId="{1DB434BD-E2DD-4A31-A465-4F828DDC490B}" dt="2020-04-07T10:28:17.221" v="16"/>
          <ac:spMkLst>
            <pc:docMk/>
            <pc:sldMk cId="2097594599" sldId="3422"/>
            <ac:spMk id="2" creationId="{B20CB425-1E40-4717-9F0C-E4F3F12C4C69}"/>
          </ac:spMkLst>
        </pc:spChg>
      </pc:sldChg>
      <pc:sldChg chg="modSp add">
        <pc:chgData name="Singhal, SahilX D" userId="be2fbe6e-0452-45f2-b202-de88fcd9ef56" providerId="ADAL" clId="{1DB434BD-E2DD-4A31-A465-4F828DDC490B}" dt="2020-04-07T09:42:46.995" v="9"/>
        <pc:sldMkLst>
          <pc:docMk/>
          <pc:sldMk cId="2450283691" sldId="3437"/>
        </pc:sldMkLst>
        <pc:spChg chg="mod">
          <ac:chgData name="Singhal, SahilX D" userId="be2fbe6e-0452-45f2-b202-de88fcd9ef56" providerId="ADAL" clId="{1DB434BD-E2DD-4A31-A465-4F828DDC490B}" dt="2020-04-07T09:42:46.995" v="9"/>
          <ac:spMkLst>
            <pc:docMk/>
            <pc:sldMk cId="2450283691" sldId="3437"/>
            <ac:spMk id="7" creationId="{7B0C119F-F430-4302-8DD5-422C22BC4F84}"/>
          </ac:spMkLst>
        </pc:spChg>
      </pc:sldChg>
      <pc:sldChg chg="add">
        <pc:chgData name="Singhal, SahilX D" userId="be2fbe6e-0452-45f2-b202-de88fcd9ef56" providerId="ADAL" clId="{1DB434BD-E2DD-4A31-A465-4F828DDC490B}" dt="2020-04-07T10:29:54.297" v="17"/>
        <pc:sldMkLst>
          <pc:docMk/>
          <pc:sldMk cId="460722099" sldId="3438"/>
        </pc:sldMkLst>
      </pc:sldChg>
      <pc:sldChg chg="add">
        <pc:chgData name="Singhal, SahilX D" userId="be2fbe6e-0452-45f2-b202-de88fcd9ef56" providerId="ADAL" clId="{1DB434BD-E2DD-4A31-A465-4F828DDC490B}" dt="2020-04-07T10:40:59.731" v="21"/>
        <pc:sldMkLst>
          <pc:docMk/>
          <pc:sldMk cId="392242996" sldId="3439"/>
        </pc:sldMkLst>
      </pc:sldChg>
      <pc:sldChg chg="add">
        <pc:chgData name="Singhal, SahilX D" userId="be2fbe6e-0452-45f2-b202-de88fcd9ef56" providerId="ADAL" clId="{1DB434BD-E2DD-4A31-A465-4F828DDC490B}" dt="2020-04-06T05:18:22.745" v="1"/>
        <pc:sldMkLst>
          <pc:docMk/>
          <pc:sldMk cId="1318424522" sldId="3439"/>
        </pc:sldMkLst>
      </pc:sldChg>
      <pc:sldChg chg="add">
        <pc:chgData name="Singhal, SahilX D" userId="be2fbe6e-0452-45f2-b202-de88fcd9ef56" providerId="ADAL" clId="{1DB434BD-E2DD-4A31-A465-4F828DDC490B}" dt="2020-04-07T10:35:58.448" v="20"/>
        <pc:sldMkLst>
          <pc:docMk/>
          <pc:sldMk cId="2843046190" sldId="3439"/>
        </pc:sldMkLst>
      </pc:sldChg>
      <pc:sldChg chg="modSp add">
        <pc:chgData name="Singhal, SahilX D" userId="be2fbe6e-0452-45f2-b202-de88fcd9ef56" providerId="ADAL" clId="{1DB434BD-E2DD-4A31-A465-4F828DDC490B}" dt="2020-04-07T10:50:08.948" v="24"/>
        <pc:sldMkLst>
          <pc:docMk/>
          <pc:sldMk cId="3315834420" sldId="3439"/>
        </pc:sldMkLst>
        <pc:spChg chg="mod">
          <ac:chgData name="Singhal, SahilX D" userId="be2fbe6e-0452-45f2-b202-de88fcd9ef56" providerId="ADAL" clId="{1DB434BD-E2DD-4A31-A465-4F828DDC490B}" dt="2020-04-07T10:50:08.948" v="24"/>
          <ac:spMkLst>
            <pc:docMk/>
            <pc:sldMk cId="3315834420" sldId="3439"/>
            <ac:spMk id="7" creationId="{7B0C119F-F430-4302-8DD5-422C22BC4F84}"/>
          </ac:spMkLst>
        </pc:spChg>
      </pc:sldChg>
      <pc:sldChg chg="addSp modSp add">
        <pc:chgData name="Singhal, SahilX D" userId="be2fbe6e-0452-45f2-b202-de88fcd9ef56" providerId="ADAL" clId="{1DB434BD-E2DD-4A31-A465-4F828DDC490B}" dt="2020-04-07T10:23:05.872" v="15"/>
        <pc:sldMkLst>
          <pc:docMk/>
          <pc:sldMk cId="3830154135" sldId="3440"/>
        </pc:sldMkLst>
        <pc:spChg chg="mod">
          <ac:chgData name="Singhal, SahilX D" userId="be2fbe6e-0452-45f2-b202-de88fcd9ef56" providerId="ADAL" clId="{1DB434BD-E2DD-4A31-A465-4F828DDC490B}" dt="2020-04-07T10:21:16.993" v="14"/>
          <ac:spMkLst>
            <pc:docMk/>
            <pc:sldMk cId="3830154135" sldId="3440"/>
            <ac:spMk id="7" creationId="{7B0C119F-F430-4302-8DD5-422C22BC4F84}"/>
          </ac:spMkLst>
        </pc:spChg>
        <pc:picChg chg="add">
          <ac:chgData name="Singhal, SahilX D" userId="be2fbe6e-0452-45f2-b202-de88fcd9ef56" providerId="ADAL" clId="{1DB434BD-E2DD-4A31-A465-4F828DDC490B}" dt="2020-04-07T10:23:05.872" v="15"/>
          <ac:picMkLst>
            <pc:docMk/>
            <pc:sldMk cId="3830154135" sldId="3440"/>
            <ac:picMk id="3" creationId="{0CFDC5F3-B79A-468B-A1D9-AEE5DB835972}"/>
          </ac:picMkLst>
        </pc:picChg>
      </pc:sldChg>
      <pc:sldChg chg="add">
        <pc:chgData name="Singhal, SahilX D" userId="be2fbe6e-0452-45f2-b202-de88fcd9ef56" providerId="ADAL" clId="{1DB434BD-E2DD-4A31-A465-4F828DDC490B}" dt="2020-04-07T10:32:47.618" v="18"/>
        <pc:sldMkLst>
          <pc:docMk/>
          <pc:sldMk cId="836163942" sldId="3441"/>
        </pc:sldMkLst>
      </pc:sldChg>
      <pc:sldChg chg="add del">
        <pc:chgData name="Singhal, SahilX D" userId="be2fbe6e-0452-45f2-b202-de88fcd9ef56" providerId="ADAL" clId="{1DB434BD-E2DD-4A31-A465-4F828DDC490B}" dt="2020-04-07T10:20:42.259" v="13"/>
        <pc:sldMkLst>
          <pc:docMk/>
          <pc:sldMk cId="3280887513" sldId="3441"/>
        </pc:sldMkLst>
      </pc:sldChg>
      <pc:sldChg chg="modSp add">
        <pc:chgData name="Singhal, SahilX D" userId="be2fbe6e-0452-45f2-b202-de88fcd9ef56" providerId="ADAL" clId="{1DB434BD-E2DD-4A31-A465-4F828DDC490B}" dt="2020-04-07T11:35:36.270" v="35"/>
        <pc:sldMkLst>
          <pc:docMk/>
          <pc:sldMk cId="777016117" sldId="3442"/>
        </pc:sldMkLst>
        <pc:spChg chg="mod">
          <ac:chgData name="Singhal, SahilX D" userId="be2fbe6e-0452-45f2-b202-de88fcd9ef56" providerId="ADAL" clId="{1DB434BD-E2DD-4A31-A465-4F828DDC490B}" dt="2020-04-07T11:35:36.270" v="35"/>
          <ac:spMkLst>
            <pc:docMk/>
            <pc:sldMk cId="777016117" sldId="3442"/>
            <ac:spMk id="2" creationId="{B20CB425-1E40-4717-9F0C-E4F3F12C4C69}"/>
          </ac:spMkLst>
        </pc:spChg>
      </pc:sldChg>
      <pc:sldChg chg="add">
        <pc:chgData name="Singhal, SahilX D" userId="be2fbe6e-0452-45f2-b202-de88fcd9ef56" providerId="ADAL" clId="{1DB434BD-E2DD-4A31-A465-4F828DDC490B}" dt="2020-04-07T10:56:22.266" v="27"/>
        <pc:sldMkLst>
          <pc:docMk/>
          <pc:sldMk cId="2964606323" sldId="3443"/>
        </pc:sldMkLst>
      </pc:sldChg>
      <pc:sldChg chg="modSp add">
        <pc:chgData name="Singhal, SahilX D" userId="be2fbe6e-0452-45f2-b202-de88fcd9ef56" providerId="ADAL" clId="{1DB434BD-E2DD-4A31-A465-4F828DDC490B}" dt="2020-04-07T10:55:46.920" v="26"/>
        <pc:sldMkLst>
          <pc:docMk/>
          <pc:sldMk cId="2995064505" sldId="3443"/>
        </pc:sldMkLst>
        <pc:spChg chg="mod">
          <ac:chgData name="Singhal, SahilX D" userId="be2fbe6e-0452-45f2-b202-de88fcd9ef56" providerId="ADAL" clId="{1DB434BD-E2DD-4A31-A465-4F828DDC490B}" dt="2020-04-07T10:55:46.920" v="26"/>
          <ac:spMkLst>
            <pc:docMk/>
            <pc:sldMk cId="2995064505" sldId="3443"/>
            <ac:spMk id="7" creationId="{7B0C119F-F430-4302-8DD5-422C22BC4F84}"/>
          </ac:spMkLst>
        </pc:spChg>
      </pc:sldChg>
      <pc:sldChg chg="addSp modSp add">
        <pc:chgData name="Singhal, SahilX D" userId="be2fbe6e-0452-45f2-b202-de88fcd9ef56" providerId="ADAL" clId="{1DB434BD-E2DD-4A31-A465-4F828DDC490B}" dt="2020-04-07T11:21:00.635" v="33" actId="14100"/>
        <pc:sldMkLst>
          <pc:docMk/>
          <pc:sldMk cId="3721065189" sldId="3444"/>
        </pc:sldMkLst>
        <pc:picChg chg="add mod">
          <ac:chgData name="Singhal, SahilX D" userId="be2fbe6e-0452-45f2-b202-de88fcd9ef56" providerId="ADAL" clId="{1DB434BD-E2DD-4A31-A465-4F828DDC490B}" dt="2020-04-07T11:21:00.635" v="33" actId="14100"/>
          <ac:picMkLst>
            <pc:docMk/>
            <pc:sldMk cId="3721065189" sldId="3444"/>
            <ac:picMk id="1026" creationId="{273C259B-3F16-4566-9280-A002C3EAFDE6}"/>
          </ac:picMkLst>
        </pc:picChg>
      </pc:sldChg>
      <pc:sldChg chg="add">
        <pc:chgData name="Singhal, SahilX D" userId="be2fbe6e-0452-45f2-b202-de88fcd9ef56" providerId="ADAL" clId="{1DB434BD-E2DD-4A31-A465-4F828DDC490B}" dt="2020-04-07T11:35:57.898" v="36"/>
        <pc:sldMkLst>
          <pc:docMk/>
          <pc:sldMk cId="1979867425" sldId="3445"/>
        </pc:sldMkLst>
      </pc:sldChg>
    </pc:docChg>
  </pc:docChgLst>
  <pc:docChgLst>
    <pc:chgData name="Ojha, AnkitX" userId="9f3ede03-5295-48cd-9b25-a5162fc211be" providerId="ADAL" clId="{80189D02-8A7A-4523-94C6-824B45FF94C1}"/>
    <pc:docChg chg="undo custSel addSld modSld">
      <pc:chgData name="Ojha, AnkitX" userId="9f3ede03-5295-48cd-9b25-a5162fc211be" providerId="ADAL" clId="{80189D02-8A7A-4523-94C6-824B45FF94C1}" dt="2020-03-25T10:37:56.092" v="417" actId="14100"/>
      <pc:docMkLst>
        <pc:docMk/>
      </pc:docMkLst>
      <pc:sldChg chg="modSp add">
        <pc:chgData name="Ojha, AnkitX" userId="9f3ede03-5295-48cd-9b25-a5162fc211be" providerId="ADAL" clId="{80189D02-8A7A-4523-94C6-824B45FF94C1}" dt="2020-03-25T07:41:22.700" v="172" actId="14100"/>
        <pc:sldMkLst>
          <pc:docMk/>
          <pc:sldMk cId="874840767" sldId="3437"/>
        </pc:sldMkLst>
        <pc:spChg chg="mod">
          <ac:chgData name="Ojha, AnkitX" userId="9f3ede03-5295-48cd-9b25-a5162fc211be" providerId="ADAL" clId="{80189D02-8A7A-4523-94C6-824B45FF94C1}" dt="2020-03-25T07:33:23.553" v="9" actId="20577"/>
          <ac:spMkLst>
            <pc:docMk/>
            <pc:sldMk cId="874840767" sldId="3437"/>
            <ac:spMk id="2" creationId="{7C2200BB-087B-48E8-94BC-2170E5D4A6C0}"/>
          </ac:spMkLst>
        </pc:spChg>
        <pc:spChg chg="mod">
          <ac:chgData name="Ojha, AnkitX" userId="9f3ede03-5295-48cd-9b25-a5162fc211be" providerId="ADAL" clId="{80189D02-8A7A-4523-94C6-824B45FF94C1}" dt="2020-03-25T07:41:22.700" v="172" actId="14100"/>
          <ac:spMkLst>
            <pc:docMk/>
            <pc:sldMk cId="874840767" sldId="3437"/>
            <ac:spMk id="7" creationId="{7B0C119F-F430-4302-8DD5-422C22BC4F84}"/>
          </ac:spMkLst>
        </pc:spChg>
      </pc:sldChg>
      <pc:sldChg chg="modSp add">
        <pc:chgData name="Ojha, AnkitX" userId="9f3ede03-5295-48cd-9b25-a5162fc211be" providerId="ADAL" clId="{80189D02-8A7A-4523-94C6-824B45FF94C1}" dt="2020-03-25T10:16:31.272" v="376" actId="20577"/>
        <pc:sldMkLst>
          <pc:docMk/>
          <pc:sldMk cId="3886472656" sldId="3438"/>
        </pc:sldMkLst>
        <pc:spChg chg="mod">
          <ac:chgData name="Ojha, AnkitX" userId="9f3ede03-5295-48cd-9b25-a5162fc211be" providerId="ADAL" clId="{80189D02-8A7A-4523-94C6-824B45FF94C1}" dt="2020-03-25T10:16:31.272" v="376" actId="20577"/>
          <ac:spMkLst>
            <pc:docMk/>
            <pc:sldMk cId="3886472656" sldId="3438"/>
            <ac:spMk id="2" creationId="{7C2200BB-087B-48E8-94BC-2170E5D4A6C0}"/>
          </ac:spMkLst>
        </pc:spChg>
        <pc:spChg chg="mod">
          <ac:chgData name="Ojha, AnkitX" userId="9f3ede03-5295-48cd-9b25-a5162fc211be" providerId="ADAL" clId="{80189D02-8A7A-4523-94C6-824B45FF94C1}" dt="2020-03-25T10:15:48.719" v="348" actId="255"/>
          <ac:spMkLst>
            <pc:docMk/>
            <pc:sldMk cId="3886472656" sldId="3438"/>
            <ac:spMk id="7" creationId="{7B0C119F-F430-4302-8DD5-422C22BC4F84}"/>
          </ac:spMkLst>
        </pc:spChg>
      </pc:sldChg>
      <pc:sldChg chg="modSp add">
        <pc:chgData name="Ojha, AnkitX" userId="9f3ede03-5295-48cd-9b25-a5162fc211be" providerId="ADAL" clId="{80189D02-8A7A-4523-94C6-824B45FF94C1}" dt="2020-03-25T10:37:56.092" v="417" actId="14100"/>
        <pc:sldMkLst>
          <pc:docMk/>
          <pc:sldMk cId="1045752666" sldId="3439"/>
        </pc:sldMkLst>
        <pc:spChg chg="mod">
          <ac:chgData name="Ojha, AnkitX" userId="9f3ede03-5295-48cd-9b25-a5162fc211be" providerId="ADAL" clId="{80189D02-8A7A-4523-94C6-824B45FF94C1}" dt="2020-03-25T10:16:41.250" v="377"/>
          <ac:spMkLst>
            <pc:docMk/>
            <pc:sldMk cId="1045752666" sldId="3439"/>
            <ac:spMk id="2" creationId="{7C2200BB-087B-48E8-94BC-2170E5D4A6C0}"/>
          </ac:spMkLst>
        </pc:spChg>
        <pc:spChg chg="mod">
          <ac:chgData name="Ojha, AnkitX" userId="9f3ede03-5295-48cd-9b25-a5162fc211be" providerId="ADAL" clId="{80189D02-8A7A-4523-94C6-824B45FF94C1}" dt="2020-03-25T10:37:56.092" v="417" actId="14100"/>
          <ac:spMkLst>
            <pc:docMk/>
            <pc:sldMk cId="1045752666" sldId="3439"/>
            <ac:spMk id="7" creationId="{7B0C119F-F430-4302-8DD5-422C22BC4F84}"/>
          </ac:spMkLst>
        </pc:spChg>
      </pc:sldChg>
    </pc:docChg>
  </pc:docChgLst>
  <pc:docChgLst>
    <pc:chgData name="SahilX D Singhal" userId="be2fbe6e-0452-45f2-b202-de88fcd9ef56" providerId="ADAL" clId="{1DB434BD-E2DD-4A31-A465-4F828DDC490B}"/>
    <pc:docChg chg="modSld">
      <pc:chgData name="SahilX D Singhal" userId="be2fbe6e-0452-45f2-b202-de88fcd9ef56" providerId="ADAL" clId="{1DB434BD-E2DD-4A31-A465-4F828DDC490B}" dt="2020-04-21T04:37:10.469" v="1" actId="20577"/>
      <pc:docMkLst>
        <pc:docMk/>
      </pc:docMkLst>
      <pc:sldChg chg="modSp">
        <pc:chgData name="SahilX D Singhal" userId="be2fbe6e-0452-45f2-b202-de88fcd9ef56" providerId="ADAL" clId="{1DB434BD-E2DD-4A31-A465-4F828DDC490B}" dt="2020-04-21T04:37:10.469" v="1" actId="20577"/>
        <pc:sldMkLst>
          <pc:docMk/>
          <pc:sldMk cId="2450283691" sldId="3437"/>
        </pc:sldMkLst>
        <pc:spChg chg="mod">
          <ac:chgData name="SahilX D Singhal" userId="be2fbe6e-0452-45f2-b202-de88fcd9ef56" providerId="ADAL" clId="{1DB434BD-E2DD-4A31-A465-4F828DDC490B}" dt="2020-04-21T04:37:10.469" v="1" actId="20577"/>
          <ac:spMkLst>
            <pc:docMk/>
            <pc:sldMk cId="2450283691" sldId="3437"/>
            <ac:spMk id="7" creationId="{7B0C119F-F430-4302-8DD5-422C22BC4F84}"/>
          </ac:spMkLst>
        </pc:spChg>
      </pc:sldChg>
    </pc:docChg>
  </pc:docChgLst>
  <pc:docChgLst>
    <pc:chgData name="Jain, SaurabhX" userId="170b1d3f-1008-482e-a97b-298955b34d9d" providerId="ADAL" clId="{96E30042-67FC-43EF-96BE-C2AAA0A082FB}"/>
    <pc:docChg chg="undo custSel addSld delSld modSld modSection">
      <pc:chgData name="Jain, SaurabhX" userId="170b1d3f-1008-482e-a97b-298955b34d9d" providerId="ADAL" clId="{96E30042-67FC-43EF-96BE-C2AAA0A082FB}" dt="2020-01-23T03:02:33.756" v="457"/>
      <pc:docMkLst>
        <pc:docMk/>
      </pc:docMkLst>
      <pc:sldChg chg="add">
        <pc:chgData name="Jain, SaurabhX" userId="170b1d3f-1008-482e-a97b-298955b34d9d" providerId="ADAL" clId="{96E30042-67FC-43EF-96BE-C2AAA0A082FB}" dt="2020-01-21T05:33:00.177" v="2"/>
        <pc:sldMkLst>
          <pc:docMk/>
          <pc:sldMk cId="3048974829" sldId="3404"/>
        </pc:sldMkLst>
      </pc:sldChg>
      <pc:sldChg chg="delSp modSp add">
        <pc:chgData name="Jain, SaurabhX" userId="170b1d3f-1008-482e-a97b-298955b34d9d" providerId="ADAL" clId="{96E30042-67FC-43EF-96BE-C2AAA0A082FB}" dt="2020-01-23T03:02:33.756" v="457"/>
        <pc:sldMkLst>
          <pc:docMk/>
          <pc:sldMk cId="3712183848" sldId="3414"/>
        </pc:sldMkLst>
        <pc:spChg chg="mod">
          <ac:chgData name="Jain, SaurabhX" userId="170b1d3f-1008-482e-a97b-298955b34d9d" providerId="ADAL" clId="{96E30042-67FC-43EF-96BE-C2AAA0A082FB}" dt="2020-01-21T05:34:41.585" v="8" actId="6549"/>
          <ac:spMkLst>
            <pc:docMk/>
            <pc:sldMk cId="3712183848" sldId="3414"/>
            <ac:spMk id="2" creationId="{7C2200BB-087B-48E8-94BC-2170E5D4A6C0}"/>
          </ac:spMkLst>
        </pc:spChg>
        <pc:spChg chg="mod">
          <ac:chgData name="Jain, SaurabhX" userId="170b1d3f-1008-482e-a97b-298955b34d9d" providerId="ADAL" clId="{96E30042-67FC-43EF-96BE-C2AAA0A082FB}" dt="2020-01-23T03:02:33.756" v="457"/>
          <ac:spMkLst>
            <pc:docMk/>
            <pc:sldMk cId="3712183848" sldId="3414"/>
            <ac:spMk id="7" creationId="{7B0C119F-F430-4302-8DD5-422C22BC4F84}"/>
          </ac:spMkLst>
        </pc:spChg>
        <pc:graphicFrameChg chg="del">
          <ac:chgData name="Jain, SaurabhX" userId="170b1d3f-1008-482e-a97b-298955b34d9d" providerId="ADAL" clId="{96E30042-67FC-43EF-96BE-C2AAA0A082FB}" dt="2020-01-21T05:34:48.779" v="10" actId="478"/>
          <ac:graphicFrameMkLst>
            <pc:docMk/>
            <pc:sldMk cId="3712183848" sldId="3414"/>
            <ac:graphicFrameMk id="3" creationId="{00000000-0000-0000-0000-000000000000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72A03-8192-4C8E-851E-DA871DEC8922}" type="datetimeFigureOut">
              <a:rPr lang="fr-FR" smtClean="0">
                <a:latin typeface="Arial" panose="020B0604020202020204" pitchFamily="34" charset="0"/>
              </a:rPr>
              <a:t>11/05/2020</a:t>
            </a:fld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E02B30-12CB-41F2-81B0-A9C2A6B11C9F}" type="slidenum">
              <a:rPr lang="fr-FR" smtClean="0">
                <a:latin typeface="Arial" panose="020B0604020202020204" pitchFamily="34" charset="0"/>
              </a:rPr>
              <a:t>‹#›</a:t>
            </a:fld>
            <a:endParaRPr lang="fr-FR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8539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jp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D680E798-53FF-4C51-A981-953463752515}" type="datetimeFigureOut">
              <a:rPr lang="fr-FR" smtClean="0"/>
              <a:pPr/>
              <a:t>11/05/2020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1B06CD8F-B7ED-4A05-9FB1-A01CC0EF02CC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166269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748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B06CD8F-B7ED-4A05-9FB1-A01CC0EF02CC}" type="slidenum">
              <a:rPr lang="fr-FR" smtClean="0">
                <a:solidFill>
                  <a:prstClr val="black"/>
                </a:solidFill>
                <a:latin typeface="Arial" pitchFamily="34" charset="0"/>
              </a:rPr>
              <a:pPr>
                <a:defRPr/>
              </a:pPr>
              <a:t>10</a:t>
            </a:fld>
            <a:endParaRPr lang="fr-FR" dirty="0">
              <a:solidFill>
                <a:prstClr val="black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651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5841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14254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08552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98942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90376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74146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B06CD8F-B7ED-4A05-9FB1-A01CC0EF02CC}" type="slidenum">
              <a:rPr lang="fr-FR" smtClean="0">
                <a:solidFill>
                  <a:prstClr val="black"/>
                </a:solidFill>
                <a:latin typeface="Arial" pitchFamily="34" charset="0"/>
              </a:rPr>
              <a:pPr>
                <a:defRPr/>
              </a:pPr>
              <a:t>17</a:t>
            </a:fld>
            <a:endParaRPr lang="fr-FR" dirty="0">
              <a:solidFill>
                <a:prstClr val="black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835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71786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93353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31730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B06CD8F-B7ED-4A05-9FB1-A01CC0EF02CC}" type="slidenum">
              <a:rPr lang="fr-FR" smtClean="0">
                <a:solidFill>
                  <a:prstClr val="black"/>
                </a:solidFill>
                <a:latin typeface="Arial" pitchFamily="34" charset="0"/>
              </a:rPr>
              <a:pPr>
                <a:defRPr/>
              </a:pPr>
              <a:t>5</a:t>
            </a:fld>
            <a:endParaRPr lang="fr-FR" dirty="0">
              <a:solidFill>
                <a:prstClr val="black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270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9644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80214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2567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5292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6" y="3127188"/>
            <a:ext cx="8426449" cy="576000"/>
          </a:xfrm>
        </p:spPr>
        <p:txBody>
          <a:bodyPr/>
          <a:lstStyle>
            <a:lvl1pPr marL="0" indent="0" algn="ctr">
              <a:buNone/>
              <a:defRPr sz="15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/>
              <a:t>00.00.2017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3942000" y="4536591"/>
            <a:ext cx="1260000" cy="283729"/>
          </a:xfrm>
          <a:prstGeom prst="rect">
            <a:avLst/>
          </a:prstGeom>
        </p:spPr>
      </p:pic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359999" y="403199"/>
            <a:ext cx="8427600" cy="2538000"/>
          </a:xfrm>
        </p:spPr>
        <p:txBody>
          <a:bodyPr anchor="b" anchorCtr="0"/>
          <a:lstStyle>
            <a:lvl1pPr marL="0" indent="0">
              <a:lnSpc>
                <a:spcPct val="95000"/>
              </a:lnSpc>
              <a:buFont typeface="Arial" panose="020B0604020202020204" pitchFamily="34" charset="0"/>
              <a:buNone/>
              <a:defRPr sz="3000">
                <a:solidFill>
                  <a:schemeClr val="bg1"/>
                </a:solidFill>
              </a:defRPr>
            </a:lvl1pPr>
            <a:lvl2pPr marL="0" indent="0">
              <a:lnSpc>
                <a:spcPct val="95000"/>
              </a:lnSpc>
              <a:buNone/>
              <a:defRPr sz="25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Title</a:t>
            </a:r>
          </a:p>
          <a:p>
            <a:pPr lvl="1"/>
            <a:r>
              <a:rPr lang="en-US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432610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631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76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541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5F8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192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381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DC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865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7506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FFCD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684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7670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6633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1787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E63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833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527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4501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214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989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 algn="l"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/>
        <p:txBody>
          <a:bodyPr/>
          <a:lstStyle/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3466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8775" y="1851025"/>
            <a:ext cx="2700000" cy="2557463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10" name="Espace réservé du texte 5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21472" y="1851025"/>
            <a:ext cx="2700000" cy="2557463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11" name="Espace réservé du texte 5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084168" y="1851025"/>
            <a:ext cx="2701057" cy="2557463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</p:spTree>
    <p:extLst>
      <p:ext uri="{BB962C8B-B14F-4D97-AF65-F5344CB8AC3E}">
        <p14:creationId xmlns:p14="http://schemas.microsoft.com/office/powerpoint/2010/main" val="2963419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&amp;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0"/>
            <a:ext cx="9144000" cy="2664000"/>
          </a:xfrm>
          <a:solidFill>
            <a:srgbClr val="FFCD1E"/>
          </a:solidFill>
          <a:ln>
            <a:solidFill>
              <a:schemeClr val="bg1">
                <a:alpha val="0"/>
              </a:schemeClr>
            </a:solidFill>
          </a:ln>
        </p:spPr>
        <p:txBody>
          <a:bodyPr/>
          <a:lstStyle>
            <a:lvl1pPr>
              <a:defRPr sz="100" baseline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 dirty="0"/>
              <a:t> </a:t>
            </a:r>
          </a:p>
        </p:txBody>
      </p:sp>
      <p:sp>
        <p:nvSpPr>
          <p:cNvPr id="19" name="Espace réservé pour une image 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115616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0" name="Espace réservé pour une image  4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121505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1" name="Espace réservé pour une image 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316794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2" name="Espace réservé pour une image  4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517972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3" name="Espace réservé pour une image 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4719150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4" name="Espace réservé pour une image  4"/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5920328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5" y="4020478"/>
            <a:ext cx="8426449" cy="459484"/>
          </a:xfrm>
        </p:spPr>
        <p:txBody>
          <a:bodyPr/>
          <a:lstStyle>
            <a:lvl1pPr marL="0" indent="0" algn="ctr">
              <a:buNone/>
              <a:defRPr sz="1100" b="1">
                <a:solidFill>
                  <a:schemeClr val="accent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/>
              <a:t>00.00.2017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425" name="Image 42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3942000" y="4536591"/>
            <a:ext cx="1260000" cy="283728"/>
          </a:xfrm>
          <a:prstGeom prst="rect">
            <a:avLst/>
          </a:prstGeom>
        </p:spPr>
      </p:pic>
      <p:sp>
        <p:nvSpPr>
          <p:cNvPr id="8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360000" y="2678400"/>
            <a:ext cx="8427600" cy="1184400"/>
          </a:xfrm>
        </p:spPr>
        <p:txBody>
          <a:bodyPr anchor="b" anchorCtr="0"/>
          <a:lstStyle>
            <a:lvl1pPr marL="0" indent="0">
              <a:lnSpc>
                <a:spcPct val="95000"/>
              </a:lnSpc>
              <a:buFont typeface="Arial" panose="020B0604020202020204" pitchFamily="34" charset="0"/>
              <a:buNone/>
              <a:defRPr sz="2170"/>
            </a:lvl1pPr>
            <a:lvl2pPr marL="0" indent="0">
              <a:lnSpc>
                <a:spcPct val="95000"/>
              </a:lnSpc>
              <a:buNone/>
              <a:defRPr sz="1600"/>
            </a:lvl2pPr>
          </a:lstStyle>
          <a:p>
            <a:pPr lvl="0"/>
            <a:r>
              <a:rPr lang="en-US" noProof="0" dirty="0"/>
              <a:t>Title</a:t>
            </a:r>
          </a:p>
          <a:p>
            <a:pPr lvl="1"/>
            <a:r>
              <a:rPr lang="en-US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411356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8775" y="1563688"/>
            <a:ext cx="1800225" cy="28448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  <a:lvl2pPr>
              <a:defRPr>
                <a:solidFill>
                  <a:schemeClr val="accent4"/>
                </a:solidFill>
              </a:defRPr>
            </a:lvl2pPr>
            <a:lvl3pPr>
              <a:defRPr>
                <a:solidFill>
                  <a:schemeClr val="accent4"/>
                </a:solidFill>
              </a:defRPr>
            </a:lvl3pPr>
            <a:lvl4pPr>
              <a:defRPr>
                <a:solidFill>
                  <a:schemeClr val="accent4"/>
                </a:solidFill>
              </a:defRPr>
            </a:lvl4pPr>
            <a:lvl5pPr>
              <a:defRPr>
                <a:solidFill>
                  <a:schemeClr val="accent4"/>
                </a:solidFill>
              </a:defRPr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8" name="Espace réservé pour une image  7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268538" y="0"/>
            <a:ext cx="1727200" cy="2628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4" name="Espace réservé pour une image  7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2268538" y="2839500"/>
            <a:ext cx="1728000" cy="2304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5" name="Espace réservé pour une image  7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176353" y="0"/>
            <a:ext cx="1727200" cy="2124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6" name="Espace réservé pour une image  7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4176353" y="2335500"/>
            <a:ext cx="1728000" cy="2808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7" name="Espace réservé pour une image  7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084168" y="-3650"/>
            <a:ext cx="1727200" cy="2916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8" name="Espace réservé pour une image  7"/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084168" y="3127500"/>
            <a:ext cx="1728000" cy="2016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9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20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21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Espace réservé pour une image 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998462" y="864411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584325" y="1736148"/>
            <a:ext cx="1692275" cy="835602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4" name="Espace réservé pour une image 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140000" y="864411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725863" y="1736148"/>
            <a:ext cx="1692275" cy="835602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6" name="Espace réservé pour une image 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00192" y="864411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7" name="Espace réservé du texte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5886055" y="1736148"/>
            <a:ext cx="1692275" cy="835602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358775" y="3291830"/>
            <a:ext cx="8426450" cy="1116658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5" name="Espace réservé pour une image  4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0"/>
            <a:ext cx="9144000" cy="2934000"/>
          </a:xfrm>
          <a:solidFill>
            <a:srgbClr val="EAEAEA"/>
          </a:solidFill>
        </p:spPr>
        <p:txBody>
          <a:bodyPr bIns="1548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 then </a:t>
            </a:r>
            <a:br>
              <a:rPr lang="en-US" noProof="0" dirty="0"/>
            </a:br>
            <a:r>
              <a:rPr lang="en-US" noProof="0" dirty="0"/>
              <a:t>place the visual into background position </a:t>
            </a:r>
            <a:br>
              <a:rPr lang="en-US" noProof="0" dirty="0"/>
            </a:br>
            <a:r>
              <a:rPr lang="en-US" noProof="0" dirty="0"/>
              <a:t>(Right click with the mouse / Send to back)</a:t>
            </a:r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texte 4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655378" y="3111810"/>
            <a:ext cx="936104" cy="828000"/>
          </a:xfrm>
          <a:prstGeom prst="callout2">
            <a:avLst>
              <a:gd name="adj1" fmla="val 43813"/>
              <a:gd name="adj2" fmla="val -10594"/>
              <a:gd name="adj3" fmla="val 43813"/>
              <a:gd name="adj4" fmla="val -42349"/>
              <a:gd name="adj5" fmla="val 3930"/>
              <a:gd name="adj6" fmla="val -74212"/>
            </a:avLst>
          </a:prstGeom>
          <a:ln>
            <a:solidFill>
              <a:schemeClr val="accent1"/>
            </a:solidFill>
          </a:ln>
        </p:spPr>
        <p:txBody>
          <a:bodyPr anchor="ctr" anchorCtr="0"/>
          <a:lstStyle>
            <a:lvl1pPr algn="l">
              <a:defRPr sz="1000" b="1">
                <a:solidFill>
                  <a:schemeClr val="accent1"/>
                </a:solidFill>
              </a:defRPr>
            </a:lvl1pPr>
            <a:lvl2pPr algn="l">
              <a:defRPr sz="1000" b="1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5" name="Espace réservé du texte 4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519772" y="3111810"/>
            <a:ext cx="936104" cy="828000"/>
          </a:xfrm>
          <a:prstGeom prst="callout2">
            <a:avLst>
              <a:gd name="adj1" fmla="val 44643"/>
              <a:gd name="adj2" fmla="val 114996"/>
              <a:gd name="adj3" fmla="val 44643"/>
              <a:gd name="adj4" fmla="val 145669"/>
              <a:gd name="adj5" fmla="val 3100"/>
              <a:gd name="adj6" fmla="val 176234"/>
            </a:avLst>
          </a:prstGeom>
          <a:ln>
            <a:solidFill>
              <a:schemeClr val="accent5"/>
            </a:solidFill>
          </a:ln>
        </p:spPr>
        <p:txBody>
          <a:bodyPr anchor="ctr" anchorCtr="0"/>
          <a:lstStyle>
            <a:lvl1pPr algn="r">
              <a:defRPr sz="1000" b="1">
                <a:solidFill>
                  <a:schemeClr val="accent5"/>
                </a:solidFill>
              </a:defRPr>
            </a:lvl1pPr>
            <a:lvl2pPr algn="r">
              <a:defRPr sz="1000" b="1">
                <a:solidFill>
                  <a:schemeClr val="accent5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0" name="Espace réservé du texte 4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2519773" y="1308429"/>
            <a:ext cx="936104" cy="828000"/>
          </a:xfrm>
          <a:prstGeom prst="callout2">
            <a:avLst>
              <a:gd name="adj1" fmla="val 48795"/>
              <a:gd name="adj2" fmla="val 112793"/>
              <a:gd name="adj3" fmla="val 48795"/>
              <a:gd name="adj4" fmla="val 145669"/>
              <a:gd name="adj5" fmla="val 85303"/>
              <a:gd name="adj6" fmla="val 178437"/>
            </a:avLst>
          </a:prstGeom>
          <a:ln>
            <a:solidFill>
              <a:schemeClr val="bg2"/>
            </a:solidFill>
          </a:ln>
        </p:spPr>
        <p:txBody>
          <a:bodyPr anchor="ctr" anchorCtr="0"/>
          <a:lstStyle>
            <a:lvl1pPr algn="r">
              <a:defRPr sz="1000" b="1">
                <a:solidFill>
                  <a:schemeClr val="bg2"/>
                </a:solidFill>
              </a:defRPr>
            </a:lvl1pPr>
            <a:lvl2pPr algn="r">
              <a:defRPr sz="1000" b="1">
                <a:solidFill>
                  <a:schemeClr val="bg2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655378" y="1304237"/>
            <a:ext cx="936104" cy="828000"/>
          </a:xfrm>
          <a:prstGeom prst="callout2">
            <a:avLst>
              <a:gd name="adj1" fmla="val 48795"/>
              <a:gd name="adj2" fmla="val -10594"/>
              <a:gd name="adj3" fmla="val 48794"/>
              <a:gd name="adj4" fmla="val -43818"/>
              <a:gd name="adj5" fmla="val 81982"/>
              <a:gd name="adj6" fmla="val -72009"/>
            </a:avLst>
          </a:prstGeom>
          <a:ln>
            <a:solidFill>
              <a:srgbClr val="FFCD1E"/>
            </a:solidFill>
          </a:ln>
        </p:spPr>
        <p:txBody>
          <a:bodyPr anchor="ctr" anchorCtr="0"/>
          <a:lstStyle>
            <a:lvl1pPr algn="l">
              <a:defRPr sz="1000" b="1">
                <a:solidFill>
                  <a:srgbClr val="FFCD1E"/>
                </a:solidFill>
              </a:defRPr>
            </a:lvl1pPr>
            <a:lvl2pPr algn="l">
              <a:defRPr sz="1000" b="1">
                <a:solidFill>
                  <a:srgbClr val="FFCD1E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791580" y="1304237"/>
            <a:ext cx="1728192" cy="763457"/>
          </a:xfrm>
          <a:prstGeom prst="roundRect">
            <a:avLst>
              <a:gd name="adj" fmla="val 5779"/>
            </a:avLst>
          </a:prstGeom>
          <a:solidFill>
            <a:schemeClr val="bg2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 bwMode="gray">
          <a:xfrm>
            <a:off x="358776" y="438663"/>
            <a:ext cx="8426450" cy="648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91579" y="3107618"/>
            <a:ext cx="1728192" cy="763457"/>
          </a:xfrm>
          <a:prstGeom prst="roundRect">
            <a:avLst>
              <a:gd name="adj" fmla="val 5779"/>
            </a:avLst>
          </a:prstGeom>
          <a:solidFill>
            <a:schemeClr val="accent5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653357" y="3111810"/>
            <a:ext cx="1728192" cy="763457"/>
          </a:xfrm>
          <a:prstGeom prst="roundRect">
            <a:avLst>
              <a:gd name="adj" fmla="val 5779"/>
            </a:avLst>
          </a:prstGeom>
          <a:solidFill>
            <a:schemeClr val="accent1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9" name="Espace réservé du texte 4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653357" y="1304237"/>
            <a:ext cx="1728192" cy="763457"/>
          </a:xfrm>
          <a:prstGeom prst="roundRect">
            <a:avLst>
              <a:gd name="adj" fmla="val 5779"/>
            </a:avLst>
          </a:prstGeom>
          <a:solidFill>
            <a:srgbClr val="FFCD1E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851920" y="1851025"/>
            <a:ext cx="1440805" cy="1441450"/>
          </a:xfrm>
          <a:prstGeom prst="ellipse">
            <a:avLst/>
          </a:prstGeom>
          <a:solidFill>
            <a:schemeClr val="tx2"/>
          </a:solidFill>
        </p:spPr>
        <p:txBody>
          <a:bodyPr anchor="ctr" anchorCtr="0"/>
          <a:lstStyle>
            <a:lvl1pPr>
              <a:lnSpc>
                <a:spcPct val="100000"/>
              </a:lnSpc>
              <a:defRPr sz="10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358776" y="438663"/>
            <a:ext cx="8426450" cy="332887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ableau 4"/>
          <p:cNvSpPr>
            <a:spLocks noGrp="1"/>
          </p:cNvSpPr>
          <p:nvPr>
            <p:ph type="tbl" sz="quarter" idx="13" hasCustomPrompt="1"/>
          </p:nvPr>
        </p:nvSpPr>
        <p:spPr bwMode="gray">
          <a:xfrm>
            <a:off x="358775" y="771525"/>
            <a:ext cx="8426450" cy="3708437"/>
          </a:xfrm>
        </p:spPr>
        <p:txBody>
          <a:bodyPr tIns="540000" anchor="ctr" anchorCtr="0"/>
          <a:lstStyle>
            <a:lvl1pPr>
              <a:defRPr/>
            </a:lvl1pPr>
          </a:lstStyle>
          <a:p>
            <a:r>
              <a:rPr lang="en-US" noProof="0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7012774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358776" y="438663"/>
            <a:ext cx="8426450" cy="648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8776" y="1088461"/>
            <a:ext cx="2717512" cy="576262"/>
          </a:xfrm>
        </p:spPr>
        <p:txBody>
          <a:bodyPr/>
          <a:lstStyle>
            <a:lvl1pPr>
              <a:spcAft>
                <a:spcPts val="600"/>
              </a:spcAft>
              <a:defRPr sz="1000" cap="all" baseline="0"/>
            </a:lvl1pPr>
            <a:lvl2pPr marL="0" indent="0">
              <a:buNone/>
              <a:defRPr sz="1000">
                <a:solidFill>
                  <a:srgbClr val="E6324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0" name="Espace réservé du texte 4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44533" y="1851025"/>
            <a:ext cx="1224000" cy="684000"/>
          </a:xfrm>
        </p:spPr>
        <p:txBody>
          <a:bodyPr anchor="ctr" anchorCtr="0"/>
          <a:lstStyle>
            <a:lvl1pPr>
              <a:defRPr sz="1000" b="1"/>
            </a:lvl1pPr>
            <a:lvl2pPr marL="0" indent="0">
              <a:buNone/>
              <a:defRPr sz="1000" b="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619673" y="1844727"/>
            <a:ext cx="684000" cy="684000"/>
          </a:xfrm>
          <a:prstGeom prst="ellipse">
            <a:avLst/>
          </a:prstGeom>
          <a:solidFill>
            <a:srgbClr val="DCDC00"/>
          </a:solidFill>
        </p:spPr>
        <p:txBody>
          <a:bodyPr wrap="none" anchor="ctr" anchorCtr="0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000"/>
            </a:lvl2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5" name="Espace réservé du texte 4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44533" y="2664587"/>
            <a:ext cx="1224000" cy="684000"/>
          </a:xfrm>
        </p:spPr>
        <p:txBody>
          <a:bodyPr anchor="ctr" anchorCtr="0"/>
          <a:lstStyle>
            <a:lvl1pPr>
              <a:defRPr sz="1000" b="1"/>
            </a:lvl1pPr>
            <a:lvl2pPr marL="0" indent="0">
              <a:buNone/>
              <a:defRPr sz="1000" b="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619673" y="2658289"/>
            <a:ext cx="684000" cy="684000"/>
          </a:xfrm>
          <a:prstGeom prst="ellipse">
            <a:avLst/>
          </a:prstGeom>
          <a:solidFill>
            <a:schemeClr val="accent6"/>
          </a:solidFill>
        </p:spPr>
        <p:txBody>
          <a:bodyPr wrap="none" anchor="ctr" anchorCtr="0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000"/>
            </a:lvl2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7" name="Espace réservé du texte 4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344533" y="3478148"/>
            <a:ext cx="1224000" cy="684000"/>
          </a:xfrm>
        </p:spPr>
        <p:txBody>
          <a:bodyPr anchor="ctr" anchorCtr="0"/>
          <a:lstStyle>
            <a:lvl1pPr>
              <a:defRPr sz="1000" b="1"/>
            </a:lvl1pPr>
            <a:lvl2pPr marL="0" indent="0">
              <a:buNone/>
              <a:defRPr sz="1000" b="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19673" y="3471850"/>
            <a:ext cx="684000" cy="684000"/>
          </a:xfrm>
          <a:prstGeom prst="ellipse">
            <a:avLst/>
          </a:prstGeom>
          <a:solidFill>
            <a:schemeClr val="bg2"/>
          </a:solidFill>
        </p:spPr>
        <p:txBody>
          <a:bodyPr wrap="none" anchor="ctr" anchorCtr="0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000"/>
            </a:lvl2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9" name="Espace réservé du texte 4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3213243" y="1088461"/>
            <a:ext cx="2717512" cy="576262"/>
          </a:xfrm>
        </p:spPr>
        <p:txBody>
          <a:bodyPr/>
          <a:lstStyle>
            <a:lvl1pPr>
              <a:spcAft>
                <a:spcPts val="600"/>
              </a:spcAft>
              <a:defRPr sz="1000" cap="all" baseline="0"/>
            </a:lvl1pPr>
            <a:lvl2pPr marL="0" indent="0">
              <a:buNone/>
              <a:defRPr sz="1000">
                <a:solidFill>
                  <a:srgbClr val="E6324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8" name="Espace réservé du graphique 7"/>
          <p:cNvSpPr>
            <a:spLocks noGrp="1"/>
          </p:cNvSpPr>
          <p:nvPr>
            <p:ph type="chart" sz="quarter" idx="21" hasCustomPrompt="1"/>
          </p:nvPr>
        </p:nvSpPr>
        <p:spPr bwMode="gray">
          <a:xfrm>
            <a:off x="3213243" y="1779663"/>
            <a:ext cx="2718000" cy="2628826"/>
          </a:xfrm>
        </p:spPr>
        <p:txBody>
          <a:bodyPr tIns="540000" anchor="ctr" anchorCtr="0"/>
          <a:lstStyle>
            <a:lvl1pPr>
              <a:defRPr/>
            </a:lvl1pPr>
          </a:lstStyle>
          <a:p>
            <a:r>
              <a:rPr lang="en-US" noProof="0" dirty="0"/>
              <a:t>Graph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6052092" y="1088461"/>
            <a:ext cx="2717512" cy="576262"/>
          </a:xfrm>
        </p:spPr>
        <p:txBody>
          <a:bodyPr/>
          <a:lstStyle>
            <a:lvl1pPr>
              <a:spcAft>
                <a:spcPts val="600"/>
              </a:spcAft>
              <a:defRPr sz="1000" cap="all" baseline="0"/>
            </a:lvl1pPr>
            <a:lvl2pPr marL="0" indent="0">
              <a:buNone/>
              <a:defRPr sz="1000">
                <a:solidFill>
                  <a:srgbClr val="E6324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21" name="Espace réservé du graphique 7"/>
          <p:cNvSpPr>
            <a:spLocks noGrp="1"/>
          </p:cNvSpPr>
          <p:nvPr>
            <p:ph type="chart" sz="quarter" idx="23" hasCustomPrompt="1"/>
          </p:nvPr>
        </p:nvSpPr>
        <p:spPr bwMode="gray">
          <a:xfrm>
            <a:off x="6052092" y="1779663"/>
            <a:ext cx="2718000" cy="2628826"/>
          </a:xfrm>
        </p:spPr>
        <p:txBody>
          <a:bodyPr tIns="540000" anchor="ctr" anchorCtr="0"/>
          <a:lstStyle/>
          <a:p>
            <a:r>
              <a:rPr lang="en-US" noProof="0" dirty="0"/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22796130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917063" y="1807162"/>
            <a:ext cx="1258888" cy="1260475"/>
          </a:xfrm>
          <a:prstGeom prst="ellipse">
            <a:avLst/>
          </a:prstGeom>
          <a:solidFill>
            <a:srgbClr val="DCDC00"/>
          </a:solidFill>
        </p:spPr>
        <p:txBody>
          <a:bodyPr anchor="ctr" anchorCtr="0"/>
          <a:lstStyle>
            <a:lvl1pPr>
              <a:defRPr sz="2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628635" y="3197171"/>
            <a:ext cx="1835745" cy="1152525"/>
          </a:xfrm>
        </p:spPr>
        <p:txBody>
          <a:bodyPr/>
          <a:lstStyle>
            <a:lvl1pPr>
              <a:defRPr sz="1000" b="1"/>
            </a:lvl1pPr>
            <a:lvl2pPr marL="0" indent="0">
              <a:buNone/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928608" y="1807162"/>
            <a:ext cx="1258888" cy="1260475"/>
          </a:xfrm>
          <a:prstGeom prst="ellipse">
            <a:avLst/>
          </a:prstGeom>
          <a:solidFill>
            <a:schemeClr val="bg2"/>
          </a:solidFill>
        </p:spPr>
        <p:txBody>
          <a:bodyPr anchor="ctr" anchorCtr="0"/>
          <a:lstStyle>
            <a:lvl1pPr>
              <a:defRPr sz="2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0180" y="3197171"/>
            <a:ext cx="1835745" cy="1152525"/>
          </a:xfrm>
        </p:spPr>
        <p:txBody>
          <a:bodyPr/>
          <a:lstStyle>
            <a:lvl1pPr>
              <a:defRPr sz="1000" b="1"/>
            </a:lvl1pPr>
            <a:lvl2pPr marL="0" indent="0">
              <a:buNone/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940152" y="1807162"/>
            <a:ext cx="1258888" cy="1260475"/>
          </a:xfrm>
          <a:prstGeom prst="ellipse">
            <a:avLst/>
          </a:prstGeom>
          <a:solidFill>
            <a:schemeClr val="accent5"/>
          </a:solidFill>
        </p:spPr>
        <p:txBody>
          <a:bodyPr anchor="ctr" anchorCtr="0"/>
          <a:lstStyle>
            <a:lvl1pPr>
              <a:defRPr sz="2200">
                <a:solidFill>
                  <a:srgbClr val="DCDC00"/>
                </a:solidFill>
              </a:defRPr>
            </a:lvl1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651724" y="3197171"/>
            <a:ext cx="1835745" cy="1152525"/>
          </a:xfrm>
        </p:spPr>
        <p:txBody>
          <a:bodyPr/>
          <a:lstStyle>
            <a:lvl1pPr>
              <a:defRPr sz="1000" b="1"/>
            </a:lvl1pPr>
            <a:lvl2pPr marL="0" indent="0">
              <a:buNone/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</p:spTree>
    <p:extLst>
      <p:ext uri="{BB962C8B-B14F-4D97-AF65-F5344CB8AC3E}">
        <p14:creationId xmlns:p14="http://schemas.microsoft.com/office/powerpoint/2010/main" val="29312130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à coins arrondis 1"/>
          <p:cNvSpPr/>
          <p:nvPr userDrawn="1"/>
        </p:nvSpPr>
        <p:spPr bwMode="gray">
          <a:xfrm>
            <a:off x="1572031" y="1979555"/>
            <a:ext cx="936000" cy="1188000"/>
          </a:xfrm>
          <a:prstGeom prst="roundRect">
            <a:avLst>
              <a:gd name="adj" fmla="val 2313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625985" y="2324484"/>
            <a:ext cx="828092" cy="792000"/>
          </a:xfrm>
          <a:solidFill>
            <a:schemeClr val="bg1"/>
          </a:solidFill>
        </p:spPr>
        <p:txBody>
          <a:bodyPr anchor="ctr" anchorCtr="0"/>
          <a:lstStyle>
            <a:lvl1pPr algn="ctr">
              <a:defRPr sz="4500"/>
            </a:lvl1pPr>
          </a:lstStyle>
          <a:p>
            <a:r>
              <a:rPr lang="en-US" noProof="0" dirty="0"/>
              <a:t>00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572000" y="1433476"/>
            <a:ext cx="3132138" cy="2975012"/>
          </a:xfrm>
        </p:spPr>
        <p:txBody>
          <a:bodyPr/>
          <a:lstStyle>
            <a:lvl1pPr>
              <a:spcAft>
                <a:spcPts val="700"/>
              </a:spcAft>
              <a:defRPr sz="1000" b="1" cap="all" baseline="0">
                <a:solidFill>
                  <a:schemeClr val="accent5"/>
                </a:solidFill>
              </a:defRPr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</p:spTree>
    <p:extLst>
      <p:ext uri="{BB962C8B-B14F-4D97-AF65-F5344CB8AC3E}">
        <p14:creationId xmlns:p14="http://schemas.microsoft.com/office/powerpoint/2010/main" val="22930432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3887924" y="2417599"/>
            <a:ext cx="1368000" cy="30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5047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358777" y="438664"/>
            <a:ext cx="8426450" cy="597657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8774" y="1059582"/>
            <a:ext cx="5653386" cy="3456384"/>
          </a:xfrm>
        </p:spPr>
        <p:txBody>
          <a:bodyPr/>
          <a:lstStyle>
            <a:lvl1pPr algn="l">
              <a:spcBef>
                <a:spcPts val="300"/>
              </a:spcBef>
              <a:spcAft>
                <a:spcPts val="300"/>
              </a:spcAft>
              <a:defRPr sz="1000" b="0">
                <a:solidFill>
                  <a:schemeClr val="accent5"/>
                </a:solidFill>
              </a:defRPr>
            </a:lvl1pPr>
            <a:lvl2pPr algn="l">
              <a:lnSpc>
                <a:spcPct val="110000"/>
              </a:lnSpc>
              <a:spcBef>
                <a:spcPts val="0"/>
              </a:spcBef>
              <a:defRPr sz="1000"/>
            </a:lvl2pPr>
            <a:lvl3pPr marL="228594" indent="-114297" algn="l">
              <a:buFont typeface="Arial" panose="020B0604020202020204" pitchFamily="34" charset="0"/>
              <a:buChar char="•"/>
              <a:defRPr sz="900"/>
            </a:lvl3pPr>
            <a:lvl4pPr marL="403215" indent="-114297" algn="l">
              <a:spcBef>
                <a:spcPts val="0"/>
              </a:spcBef>
              <a:defRPr sz="800"/>
            </a:lvl4pPr>
            <a:lvl5pPr marL="571486" indent="-107948" algn="l">
              <a:defRPr sz="1050"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</p:txBody>
      </p:sp>
      <p:sp>
        <p:nvSpPr>
          <p:cNvPr id="14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-508" y="4551971"/>
            <a:ext cx="43206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r">
              <a:defRPr sz="800">
                <a:solidFill>
                  <a:schemeClr val="accent4"/>
                </a:solidFill>
              </a:defRPr>
            </a:lvl1pPr>
          </a:lstStyle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27BFEC4-D74F-4E4E-A84B-9F631D16E0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6177" y="1059583"/>
            <a:ext cx="2987824" cy="3383831"/>
          </a:xfrm>
          <a:solidFill>
            <a:srgbClr val="72C4C2"/>
          </a:solidFill>
        </p:spPr>
        <p:txBody>
          <a:bodyPr lIns="91440" tIns="91440" rIns="274320"/>
          <a:lstStyle>
            <a:lvl1pPr algn="l">
              <a:spcBef>
                <a:spcPts val="300"/>
              </a:spcBef>
              <a:spcAft>
                <a:spcPts val="300"/>
              </a:spcAft>
              <a:defRPr sz="1000">
                <a:solidFill>
                  <a:schemeClr val="bg1"/>
                </a:solidFill>
              </a:defRPr>
            </a:lvl1pPr>
            <a:lvl2pPr algn="l">
              <a:lnSpc>
                <a:spcPct val="110000"/>
              </a:lnSpc>
              <a:spcBef>
                <a:spcPts val="0"/>
              </a:spcBef>
              <a:defRPr sz="850">
                <a:solidFill>
                  <a:schemeClr val="tx1"/>
                </a:solidFill>
              </a:defRPr>
            </a:lvl2pPr>
            <a:lvl3pPr marL="227007" indent="-109535">
              <a:spcBef>
                <a:spcPts val="0"/>
              </a:spcBef>
              <a:buFont typeface="Arial" panose="020B0604020202020204" pitchFamily="34" charset="0"/>
              <a:buChar char="•"/>
              <a:defRPr sz="800">
                <a:solidFill>
                  <a:schemeClr val="tx1"/>
                </a:solidFill>
              </a:defRPr>
            </a:lvl3pPr>
            <a:lvl4pPr>
              <a:defRPr sz="400">
                <a:solidFill>
                  <a:schemeClr val="tx1"/>
                </a:solidFill>
              </a:defRPr>
            </a:lvl4pPr>
            <a:lvl6pPr marL="344480" indent="-112710">
              <a:spcBef>
                <a:spcPts val="0"/>
              </a:spcBef>
              <a:defRPr sz="800"/>
            </a:lvl6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905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5" y="4020478"/>
            <a:ext cx="8426449" cy="459484"/>
          </a:xfrm>
        </p:spPr>
        <p:txBody>
          <a:bodyPr/>
          <a:lstStyle>
            <a:lvl1pPr marL="0" indent="0" algn="ctr">
              <a:buNone/>
              <a:defRPr sz="1100" b="1">
                <a:solidFill>
                  <a:schemeClr val="accent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/>
              <a:t>00.00.2017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Espace réservé pour une image  11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0" y="0"/>
            <a:ext cx="9144000" cy="2664000"/>
          </a:xfrm>
          <a:solidFill>
            <a:srgbClr val="EAEAEA"/>
          </a:solidFill>
        </p:spPr>
        <p:txBody>
          <a:bodyPr tIns="540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3942000" y="4536591"/>
            <a:ext cx="1260000" cy="283728"/>
          </a:xfrm>
          <a:prstGeom prst="rect">
            <a:avLst/>
          </a:prstGeom>
        </p:spPr>
      </p:pic>
      <p:sp>
        <p:nvSpPr>
          <p:cNvPr id="10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360000" y="2678400"/>
            <a:ext cx="8427600" cy="1184400"/>
          </a:xfrm>
        </p:spPr>
        <p:txBody>
          <a:bodyPr anchor="b" anchorCtr="0"/>
          <a:lstStyle>
            <a:lvl1pPr marL="0" indent="0">
              <a:lnSpc>
                <a:spcPct val="95000"/>
              </a:lnSpc>
              <a:buFont typeface="Arial" panose="020B0604020202020204" pitchFamily="34" charset="0"/>
              <a:buNone/>
              <a:defRPr sz="2170"/>
            </a:lvl1pPr>
            <a:lvl2pPr marL="0" indent="0">
              <a:lnSpc>
                <a:spcPct val="95000"/>
              </a:lnSpc>
              <a:buNone/>
              <a:defRPr sz="1600"/>
            </a:lvl2pPr>
          </a:lstStyle>
          <a:p>
            <a:pPr lvl="0"/>
            <a:r>
              <a:rPr lang="en-US" noProof="0" dirty="0"/>
              <a:t>Title</a:t>
            </a:r>
          </a:p>
          <a:p>
            <a:pPr lvl="1"/>
            <a:r>
              <a:rPr lang="en-US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445633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 algn="l">
              <a:defRPr sz="3000" b="0">
                <a:solidFill>
                  <a:schemeClr val="accent4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34761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166776" y="1455571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1858871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166776" y="1966828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2370128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166776" y="2478085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2881385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7" name="Espace réservé du texte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166776" y="2989342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683568" y="3392642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9" name="Espace réservé du texte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1166776" y="3500599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83568" y="3903898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1" name="Espace réservé du texte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1166776" y="4011855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31679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 algn="l">
              <a:defRPr sz="3000" b="0">
                <a:solidFill>
                  <a:schemeClr val="accent4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616" y="1707710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166825" y="1815666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616" y="236652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166825" y="2474480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616" y="3025339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166825" y="3133295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398080" y="1707710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7" name="Espace réservé du texte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3881289" y="1815666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3398080" y="236652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9" name="Espace réservé du texte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881289" y="2474480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398080" y="3025339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1" name="Espace réservé du texte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881289" y="3133295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135551" y="1707710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3" name="Espace réservé du texte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18760" y="1815666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4" name="Espace réservé du texte 4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135551" y="236652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5" name="Espace réservé du texte 7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618760" y="2474480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6" name="Espace réservé du texte 4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135551" y="3025339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7" name="Espace réservé du texte 7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618760" y="3133295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218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291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83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393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27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166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0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 bwMode="gray">
          <a:xfrm>
            <a:off x="358776" y="438663"/>
            <a:ext cx="8426450" cy="8913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gray">
          <a:xfrm>
            <a:off x="358775" y="1851671"/>
            <a:ext cx="8426450" cy="255628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0" y="4803775"/>
            <a:ext cx="358776" cy="3397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510421" y="4551970"/>
            <a:ext cx="684000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800">
                <a:solidFill>
                  <a:schemeClr val="accent4"/>
                </a:solidFill>
              </a:defRPr>
            </a:lvl1pPr>
          </a:lstStyle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-508" y="4551970"/>
            <a:ext cx="43206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r">
              <a:defRPr sz="800">
                <a:solidFill>
                  <a:schemeClr val="accent4"/>
                </a:solidFill>
              </a:defRPr>
            </a:lvl1pPr>
          </a:lstStyle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3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3" y="4617830"/>
            <a:ext cx="828000" cy="1864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36" r:id="rId2"/>
    <p:sldLayoutId id="2147483821" r:id="rId3"/>
    <p:sldLayoutId id="2147483837" r:id="rId4"/>
    <p:sldLayoutId id="2147483809" r:id="rId5"/>
    <p:sldLayoutId id="2147483810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  <p:sldLayoutId id="2147483833" r:id="rId18"/>
    <p:sldLayoutId id="2147483834" r:id="rId19"/>
    <p:sldLayoutId id="2147483811" r:id="rId20"/>
    <p:sldLayoutId id="2147483812" r:id="rId21"/>
    <p:sldLayoutId id="2147483813" r:id="rId22"/>
    <p:sldLayoutId id="2147483814" r:id="rId23"/>
    <p:sldLayoutId id="2147483815" r:id="rId24"/>
    <p:sldLayoutId id="2147483816" r:id="rId25"/>
    <p:sldLayoutId id="2147483817" r:id="rId26"/>
    <p:sldLayoutId id="2147483835" r:id="rId27"/>
    <p:sldLayoutId id="2147483875" r:id="rId2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100000"/>
        </a:lnSpc>
        <a:spcBef>
          <a:spcPts val="0"/>
        </a:spcBef>
        <a:buFont typeface="Arial" pitchFamily="34" charset="0"/>
        <a:buNone/>
        <a:defRPr sz="1100" kern="1200">
          <a:solidFill>
            <a:schemeClr val="accent4"/>
          </a:solidFill>
          <a:latin typeface="+mn-lt"/>
          <a:ea typeface="+mn-ea"/>
          <a:cs typeface="+mn-cs"/>
        </a:defRPr>
      </a:lvl1pPr>
      <a:lvl2pPr marL="109538" indent="-109538" algn="ctr" defTabSz="914400" rtl="0" eaLnBrk="1" latinLnBrk="0" hangingPunct="1">
        <a:lnSpc>
          <a:spcPct val="100000"/>
        </a:lnSpc>
        <a:spcBef>
          <a:spcPts val="0"/>
        </a:spcBef>
        <a:buFont typeface="Arial" pitchFamily="34" charset="0"/>
        <a:buChar char="•"/>
        <a:defRPr sz="1100" kern="1200">
          <a:solidFill>
            <a:schemeClr val="accent4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0"/>
        </a:spcBef>
        <a:buSzPct val="100000"/>
        <a:buFont typeface="Arial" pitchFamily="34" charset="0"/>
        <a:buNone/>
        <a:defRPr sz="1100" kern="1200">
          <a:solidFill>
            <a:schemeClr val="accent4"/>
          </a:solidFill>
          <a:latin typeface="+mn-lt"/>
          <a:ea typeface="+mn-ea"/>
          <a:cs typeface="+mn-cs"/>
        </a:defRPr>
      </a:lvl3pPr>
      <a:lvl4pPr marL="108000" indent="-108000" algn="l" defTabSz="914400" rtl="0" eaLnBrk="1" latinLnBrk="0" hangingPunct="1">
        <a:lnSpc>
          <a:spcPct val="100000"/>
        </a:lnSpc>
        <a:spcBef>
          <a:spcPts val="0"/>
        </a:spcBef>
        <a:buSzPct val="100000"/>
        <a:buFont typeface="Arial" pitchFamily="34" charset="0"/>
        <a:buChar char="•"/>
        <a:defRPr sz="1100" kern="1200">
          <a:solidFill>
            <a:schemeClr val="accent4"/>
          </a:solidFill>
          <a:latin typeface="+mn-lt"/>
          <a:ea typeface="+mn-ea"/>
          <a:cs typeface="+mn-cs"/>
        </a:defRPr>
      </a:lvl4pPr>
      <a:lvl5pPr marL="216000" indent="-108000" algn="l" defTabSz="914400" rtl="0" eaLnBrk="1" latinLnBrk="0" hangingPunct="1">
        <a:lnSpc>
          <a:spcPct val="100000"/>
        </a:lnSpc>
        <a:spcBef>
          <a:spcPts val="0"/>
        </a:spcBef>
        <a:buSzPct val="100000"/>
        <a:buFont typeface="Arial" pitchFamily="34" charset="0"/>
        <a:buChar char="•"/>
        <a:tabLst/>
        <a:defRPr sz="1100" kern="1200">
          <a:solidFill>
            <a:schemeClr val="accent4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ensorflow.org/" TargetMode="External"/><Relationship Id="rId3" Type="http://schemas.openxmlformats.org/officeDocument/2006/relationships/hyperlink" Target="https://en.wikipedia.org/wiki/Tic-tac-toe" TargetMode="External"/><Relationship Id="rId7" Type="http://schemas.openxmlformats.org/officeDocument/2006/relationships/hyperlink" Target="https://towardsdatascience.com/a-comprehensive-guide-to-convolutional-neural-networks-the-eli5-way-3bd2b1164a53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8.xml"/><Relationship Id="rId6" Type="http://schemas.openxmlformats.org/officeDocument/2006/relationships/hyperlink" Target="http://news.mit.edu/2017/explained-neural-networks-deep-learning-0414" TargetMode="External"/><Relationship Id="rId5" Type="http://schemas.openxmlformats.org/officeDocument/2006/relationships/hyperlink" Target="https://en.wikipedia.org/wiki/Tetris" TargetMode="External"/><Relationship Id="rId10" Type="http://schemas.openxmlformats.org/officeDocument/2006/relationships/hyperlink" Target="https://www.youtube.com/watch?v=gZmobeGL0Yg&amp;list=PLZbbT5o_s2xq7LwI2y8_QtvuXZedL6tQU" TargetMode="External"/><Relationship Id="rId4" Type="http://schemas.openxmlformats.org/officeDocument/2006/relationships/hyperlink" Target="https://www.geeksforgeeks.org/minimax-algorithm-in-game-theory-set-1-introduction/" TargetMode="External"/><Relationship Id="rId9" Type="http://schemas.openxmlformats.org/officeDocument/2006/relationships/hyperlink" Target="https://pytorch.or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AE1C1-0B63-4E6B-93D6-B984CC749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140CD-8AED-46FF-A9A2-77308F3F39AE}" type="slidenum">
              <a:rPr lang="en-US" noProof="0" smtClean="0"/>
              <a:pPr/>
              <a:t>1</a:t>
            </a:fld>
            <a:endParaRPr lang="en-US" noProof="0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67ECE4E-622B-4925-BBBA-B0C3DFB9E22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2410" b="12410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32209F1-9DE6-4CEB-9373-0269050A9C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0000" y="2678400"/>
            <a:ext cx="8427600" cy="1643230"/>
          </a:xfrm>
        </p:spPr>
        <p:txBody>
          <a:bodyPr anchor="t"/>
          <a:lstStyle/>
          <a:p>
            <a:pPr algn="l"/>
            <a:r>
              <a:rPr lang="en-IN" sz="2800" b="1" dirty="0">
                <a:solidFill>
                  <a:srgbClr val="1684B0"/>
                </a:solidFill>
              </a:rPr>
              <a:t>Machine Learning in Game</a:t>
            </a:r>
            <a:endParaRPr lang="en-IN" sz="2400" b="1" dirty="0">
              <a:solidFill>
                <a:srgbClr val="1684B0"/>
              </a:solidFill>
            </a:endParaRPr>
          </a:p>
          <a:p>
            <a:pPr algn="l"/>
            <a:endParaRPr lang="en-IN" sz="2400" b="1" dirty="0">
              <a:solidFill>
                <a:srgbClr val="1684B0"/>
              </a:solidFill>
            </a:endParaRPr>
          </a:p>
          <a:p>
            <a:pPr algn="l"/>
            <a:endParaRPr lang="en-IN" sz="2000" b="1" dirty="0">
              <a:solidFill>
                <a:srgbClr val="1684B0"/>
              </a:solidFill>
            </a:endParaRPr>
          </a:p>
          <a:p>
            <a:pPr algn="l"/>
            <a:r>
              <a:rPr lang="en-IN" sz="2000" b="1" dirty="0">
                <a:solidFill>
                  <a:srgbClr val="1684B0"/>
                </a:solidFill>
              </a:rPr>
              <a:t>P Sivakishore</a:t>
            </a:r>
          </a:p>
          <a:p>
            <a:pPr algn="l"/>
            <a:r>
              <a:rPr lang="en-IN" sz="2000" b="1" dirty="0">
                <a:solidFill>
                  <a:srgbClr val="1684B0"/>
                </a:solidFill>
              </a:rPr>
              <a:t>20-May-2020</a:t>
            </a:r>
          </a:p>
        </p:txBody>
      </p:sp>
    </p:spTree>
    <p:extLst>
      <p:ext uri="{BB962C8B-B14F-4D97-AF65-F5344CB8AC3E}">
        <p14:creationId xmlns:p14="http://schemas.microsoft.com/office/powerpoint/2010/main" val="418460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05FC5479-5C30-4A1E-B5C5-E9E4A2FCC0A1}"/>
              </a:ext>
            </a:extLst>
          </p:cNvPr>
          <p:cNvSpPr txBox="1">
            <a:spLocks/>
          </p:cNvSpPr>
          <p:nvPr/>
        </p:nvSpPr>
        <p:spPr>
          <a:xfrm>
            <a:off x="1146573" y="4825618"/>
            <a:ext cx="617935" cy="27384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2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05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082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10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13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16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18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215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761">
              <a:defRPr/>
            </a:pPr>
            <a:fld id="{547E3C7F-B032-462A-B5FE-729C56B381C4}" type="slidenum">
              <a:rPr lang="en-GB" sz="900">
                <a:solidFill>
                  <a:prstClr val="white"/>
                </a:solidFill>
                <a:latin typeface="Lucida Sans"/>
              </a:rPr>
              <a:pPr defTabSz="342761">
                <a:defRPr/>
              </a:pPr>
              <a:t>10</a:t>
            </a:fld>
            <a:endParaRPr lang="en-GB" sz="900" dirty="0">
              <a:solidFill>
                <a:prstClr val="white"/>
              </a:solidFill>
              <a:latin typeface="Lucida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0CB425-1E40-4717-9F0C-E4F3F12C4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5"/>
            <a:ext cx="8250651" cy="557378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Introduction to Neural Network  </a:t>
            </a:r>
            <a:endParaRPr lang="en-US" b="0" dirty="0"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E3849C5B-7EF2-4ACF-906E-7C939DE1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-508" y="4653568"/>
            <a:ext cx="43206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defPPr>
              <a:defRPr lang="fr-FR"/>
            </a:defPPr>
            <a:lvl1pPr marL="0" algn="r" defTabSz="914400" rtl="0" eaLnBrk="1" latinLnBrk="0" hangingPunct="1">
              <a:defRPr sz="8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3122C9-A0B9-462F-8757-0847AD287B63}" type="slidenum">
              <a:rPr lang="en-US" smtClean="0"/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464B6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4423474"/>
              </p:ext>
            </p:extLst>
          </p:nvPr>
        </p:nvGraphicFramePr>
        <p:xfrm>
          <a:off x="358776" y="805542"/>
          <a:ext cx="3489655" cy="350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8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1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7934">
                <a:tc>
                  <a:txBody>
                    <a:bodyPr/>
                    <a:lstStyle/>
                    <a:p>
                      <a:pPr algn="l"/>
                      <a:endParaRPr lang="en-US" sz="1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5863">
                <a:tc>
                  <a:txBody>
                    <a:bodyPr/>
                    <a:lstStyle/>
                    <a:p>
                      <a:pPr algn="l"/>
                      <a:endParaRPr lang="en-US" sz="1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5863">
                <a:tc>
                  <a:txBody>
                    <a:bodyPr/>
                    <a:lstStyle/>
                    <a:p>
                      <a:pPr algn="l"/>
                      <a:endParaRPr lang="en-US" sz="1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55540">
                <a:tc>
                  <a:txBody>
                    <a:bodyPr/>
                    <a:lstStyle/>
                    <a:p>
                      <a:pPr algn="l"/>
                      <a:endParaRPr lang="en-US" sz="1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" name="Picture 3" descr="A picture containing game&#10;&#10;Description automatically generated">
            <a:extLst>
              <a:ext uri="{FF2B5EF4-FFF2-40B4-BE49-F238E27FC236}">
                <a16:creationId xmlns:a16="http://schemas.microsoft.com/office/drawing/2014/main" id="{96CF0931-7554-4C8C-B381-A8CE1E8E1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017" y="819149"/>
            <a:ext cx="2914437" cy="3505201"/>
          </a:xfrm>
          <a:prstGeom prst="rect">
            <a:avLst/>
          </a:prstGeom>
        </p:spPr>
      </p:pic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7016D0A3-71B1-4451-ACD6-27E056477536}"/>
              </a:ext>
            </a:extLst>
          </p:cNvPr>
          <p:cNvSpPr txBox="1">
            <a:spLocks/>
          </p:cNvSpPr>
          <p:nvPr/>
        </p:nvSpPr>
        <p:spPr>
          <a:xfrm>
            <a:off x="3865541" y="1055059"/>
            <a:ext cx="4743886" cy="3182985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>
              <a:spcBef>
                <a:spcPts val="0"/>
              </a:spcBef>
              <a:defRPr/>
            </a:pPr>
            <a:r>
              <a:rPr lang="en-US" b="1" i="1" dirty="0"/>
              <a:t>Perceptron is a single layer neural network</a:t>
            </a:r>
            <a:r>
              <a:rPr lang="en-US" i="1" dirty="0"/>
              <a:t> and a multi-layer perceptron is called Neural Networks.</a:t>
            </a:r>
          </a:p>
          <a:p>
            <a:pPr lvl="0" algn="just">
              <a:spcBef>
                <a:spcPts val="0"/>
              </a:spcBef>
              <a:defRPr/>
            </a:pPr>
            <a:endParaRPr lang="en-US" sz="1400" i="1" dirty="0"/>
          </a:p>
          <a:p>
            <a:pPr lvl="0" algn="just">
              <a:spcBef>
                <a:spcPts val="0"/>
              </a:spcBef>
              <a:defRPr/>
            </a:pPr>
            <a:endParaRPr lang="en-US" sz="1400" i="1" dirty="0"/>
          </a:p>
          <a:p>
            <a:r>
              <a:rPr lang="en-US" dirty="0"/>
              <a:t>The perceptron consists of 4 parts.</a:t>
            </a:r>
          </a:p>
          <a:p>
            <a:r>
              <a:rPr lang="en-US" dirty="0"/>
              <a:t>Input values or One input layer</a:t>
            </a:r>
          </a:p>
          <a:p>
            <a:r>
              <a:rPr lang="en-US" dirty="0"/>
              <a:t>Weights</a:t>
            </a:r>
          </a:p>
          <a:p>
            <a:r>
              <a:rPr lang="en-US" dirty="0"/>
              <a:t>Net sum</a:t>
            </a:r>
          </a:p>
          <a:p>
            <a:r>
              <a:rPr lang="en-US" dirty="0"/>
              <a:t>Activation Function</a:t>
            </a:r>
          </a:p>
          <a:p>
            <a:pPr lvl="0" algn="just">
              <a:spcBef>
                <a:spcPts val="0"/>
              </a:spcBef>
              <a:defRPr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10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How to use Neural Network 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2709C4-43FA-43D6-A48B-B1823E765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" y="2636642"/>
            <a:ext cx="9144000" cy="1980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A037B01-61AE-46B1-AD2B-907366D2F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551" y="628153"/>
            <a:ext cx="4840163" cy="26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65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Try to Use Convolutional neural network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51D3D0ED-7CDC-3942-AA07-9CD8E7CE1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0" y="958850"/>
            <a:ext cx="6604000" cy="322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39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Try to Use Convolutional neural network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7C8018-BC20-4654-93DF-891CA4367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" y="1064834"/>
            <a:ext cx="9080390" cy="1830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A04239-2351-437C-87DD-78744DA0843E}"/>
              </a:ext>
            </a:extLst>
          </p:cNvPr>
          <p:cNvSpPr txBox="1"/>
          <p:nvPr/>
        </p:nvSpPr>
        <p:spPr>
          <a:xfrm>
            <a:off x="583952" y="2931582"/>
            <a:ext cx="2655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1"/>
                </a:solidFill>
              </a:rPr>
              <a:t>output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A26CE4-9C0E-4E5C-B4B0-AA9382F9806B}"/>
              </a:ext>
            </a:extLst>
          </p:cNvPr>
          <p:cNvSpPr txBox="1"/>
          <p:nvPr/>
        </p:nvSpPr>
        <p:spPr>
          <a:xfrm>
            <a:off x="583952" y="1100982"/>
            <a:ext cx="2655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1"/>
                </a:solidFill>
              </a:rPr>
              <a:t>Input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674ED4-3852-4BF0-B166-27D7848C8E70}"/>
              </a:ext>
            </a:extLst>
          </p:cNvPr>
          <p:cNvSpPr/>
          <p:nvPr/>
        </p:nvSpPr>
        <p:spPr>
          <a:xfrm>
            <a:off x="3582062" y="3332920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chemeClr val="accent4"/>
                </a:solidFill>
              </a:rPr>
              <a:t>rotation = (output / 11) = {0, 1, 2, 3}</a:t>
            </a:r>
            <a:br>
              <a:rPr lang="en-US" sz="1600" dirty="0">
                <a:solidFill>
                  <a:schemeClr val="accent4"/>
                </a:solidFill>
              </a:rPr>
            </a:br>
            <a:r>
              <a:rPr lang="en-US" sz="1600" dirty="0">
                <a:solidFill>
                  <a:schemeClr val="accent4"/>
                </a:solidFill>
              </a:rPr>
              <a:t>column = (output % 11) = {0, 1, 2, 3, 4, 5, 6, 7, 8, 9}</a:t>
            </a:r>
          </a:p>
        </p:txBody>
      </p:sp>
    </p:spTree>
    <p:extLst>
      <p:ext uri="{BB962C8B-B14F-4D97-AF65-F5344CB8AC3E}">
        <p14:creationId xmlns:p14="http://schemas.microsoft.com/office/powerpoint/2010/main" val="416590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Develop Tetris Bot using CNN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D7AD1E-A9D0-4467-97D6-30CD68F545AD}"/>
              </a:ext>
            </a:extLst>
          </p:cNvPr>
          <p:cNvSpPr/>
          <p:nvPr/>
        </p:nvSpPr>
        <p:spPr>
          <a:xfrm>
            <a:off x="358776" y="1789217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chemeClr val="accent4"/>
                </a:solidFill>
              </a:rPr>
              <a:t>Optimizer: Adam with a learning rate of 0.005</a:t>
            </a:r>
          </a:p>
          <a:p>
            <a:r>
              <a:rPr lang="en-US" sz="1600" dirty="0">
                <a:solidFill>
                  <a:schemeClr val="accent4"/>
                </a:solidFill>
              </a:rPr>
              <a:t>Loss Function: Categorical Cross Entropy</a:t>
            </a:r>
          </a:p>
          <a:p>
            <a:r>
              <a:rPr lang="en-US" sz="1600" dirty="0">
                <a:solidFill>
                  <a:schemeClr val="accent4"/>
                </a:solidFill>
              </a:rPr>
              <a:t>Evaluation Metric: Accuracy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9E2083-936A-4A91-82F0-F572C05DFBF5}"/>
              </a:ext>
            </a:extLst>
          </p:cNvPr>
          <p:cNvSpPr/>
          <p:nvPr/>
        </p:nvSpPr>
        <p:spPr>
          <a:xfrm>
            <a:off x="358776" y="2756329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>
                <a:solidFill>
                  <a:schemeClr val="accent3"/>
                </a:solidFill>
              </a:rPr>
              <a:t>Train Data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51E24D-AEED-45BD-8E4F-AB65A510A63C}"/>
              </a:ext>
            </a:extLst>
          </p:cNvPr>
          <p:cNvSpPr/>
          <p:nvPr/>
        </p:nvSpPr>
        <p:spPr>
          <a:xfrm>
            <a:off x="358776" y="3210785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+mj-lt"/>
              <a:buAutoNum type="arabicPeriod"/>
            </a:pPr>
            <a:endParaRPr lang="en-IN" sz="1600" dirty="0">
              <a:solidFill>
                <a:schemeClr val="accent4"/>
              </a:solidFill>
            </a:endParaRPr>
          </a:p>
          <a:p>
            <a:pPr>
              <a:buFont typeface="+mj-lt"/>
              <a:buAutoNum type="arabicPeriod"/>
            </a:pPr>
            <a:r>
              <a:rPr lang="en-IN" sz="1600" dirty="0">
                <a:solidFill>
                  <a:schemeClr val="accent4"/>
                </a:solidFill>
              </a:rPr>
              <a:t>No Proper game data online</a:t>
            </a:r>
          </a:p>
          <a:p>
            <a:pPr>
              <a:buFont typeface="+mj-lt"/>
              <a:buAutoNum type="arabicPeriod"/>
            </a:pPr>
            <a:r>
              <a:rPr lang="en-IN" sz="1600" dirty="0">
                <a:solidFill>
                  <a:schemeClr val="accent4"/>
                </a:solidFill>
              </a:rPr>
              <a:t>Self played game of 100 lines * 10000</a:t>
            </a:r>
          </a:p>
          <a:p>
            <a:pPr>
              <a:buFont typeface="+mj-lt"/>
              <a:buAutoNum type="arabicPeriod"/>
            </a:pPr>
            <a:r>
              <a:rPr lang="en-IN" sz="1600" dirty="0">
                <a:solidFill>
                  <a:schemeClr val="accent4"/>
                </a:solidFill>
              </a:rPr>
              <a:t>Using TensorFlow         to build CNN and train data</a:t>
            </a:r>
          </a:p>
          <a:p>
            <a:r>
              <a:rPr lang="en-IN" sz="1600" dirty="0">
                <a:solidFill>
                  <a:schemeClr val="accent4"/>
                </a:solidFill>
              </a:rPr>
              <a:t> </a:t>
            </a:r>
            <a:endParaRPr lang="en-US" sz="1600" dirty="0">
              <a:solidFill>
                <a:schemeClr val="accent4"/>
              </a:solidFill>
            </a:endParaRPr>
          </a:p>
        </p:txBody>
      </p:sp>
      <p:pic>
        <p:nvPicPr>
          <p:cNvPr id="15" name="Picture 14" descr="A picture containing building, brick, table, clock&#10;&#10;Description automatically generated">
            <a:extLst>
              <a:ext uri="{FF2B5EF4-FFF2-40B4-BE49-F238E27FC236}">
                <a16:creationId xmlns:a16="http://schemas.microsoft.com/office/drawing/2014/main" id="{89BB0672-90A2-4A42-9B5B-838AE9B1A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5002" y="3985932"/>
            <a:ext cx="293381" cy="3136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3332577-89D6-894B-A01B-F05A4245FA73}"/>
              </a:ext>
            </a:extLst>
          </p:cNvPr>
          <p:cNvSpPr/>
          <p:nvPr/>
        </p:nvSpPr>
        <p:spPr>
          <a:xfrm>
            <a:off x="431552" y="819721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chemeClr val="accent4"/>
                </a:solidFill>
              </a:rPr>
              <a:t>While Train the data we use below loss Functions and Metric</a:t>
            </a:r>
          </a:p>
        </p:txBody>
      </p:sp>
    </p:spTree>
    <p:extLst>
      <p:ext uri="{BB962C8B-B14F-4D97-AF65-F5344CB8AC3E}">
        <p14:creationId xmlns:p14="http://schemas.microsoft.com/office/powerpoint/2010/main" val="2681798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Train Dataset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3332577-89D6-894B-A01B-F05A4245FA73}"/>
              </a:ext>
            </a:extLst>
          </p:cNvPr>
          <p:cNvSpPr/>
          <p:nvPr/>
        </p:nvSpPr>
        <p:spPr>
          <a:xfrm>
            <a:off x="431552" y="593118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chemeClr val="accent4"/>
                </a:solidFill>
              </a:rPr>
              <a:t>Training 100000 dataset requires lot of times</a:t>
            </a:r>
          </a:p>
          <a:p>
            <a:r>
              <a:rPr lang="en-US" sz="1600" dirty="0">
                <a:solidFill>
                  <a:schemeClr val="accent4"/>
                </a:solidFill>
              </a:rPr>
              <a:t>Train is fast on Nvidia GPU with Cuda support</a:t>
            </a:r>
          </a:p>
          <a:p>
            <a:r>
              <a:rPr lang="en-US" sz="1600" dirty="0">
                <a:solidFill>
                  <a:schemeClr val="accent4"/>
                </a:solidFill>
              </a:rPr>
              <a:t> Very Expensive to buy</a:t>
            </a:r>
          </a:p>
          <a:p>
            <a:r>
              <a:rPr lang="en-US" sz="1600" dirty="0">
                <a:solidFill>
                  <a:schemeClr val="accent4"/>
                </a:solidFill>
              </a:rPr>
              <a:t>Can use google cloud with GPU option, still need to pay for GPU option</a:t>
            </a:r>
          </a:p>
          <a:p>
            <a:r>
              <a:rPr lang="en-US" sz="1600" dirty="0">
                <a:solidFill>
                  <a:schemeClr val="accent4"/>
                </a:solidFill>
              </a:rPr>
              <a:t>Train the data every day and save model. Best option , but time consuming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3D18C8-7902-C24A-A089-EE48928BC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75" y="2528475"/>
            <a:ext cx="6231836" cy="202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459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Demo 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18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05FC5479-5C30-4A1E-B5C5-E9E4A2FCC0A1}"/>
              </a:ext>
            </a:extLst>
          </p:cNvPr>
          <p:cNvSpPr txBox="1">
            <a:spLocks/>
          </p:cNvSpPr>
          <p:nvPr/>
        </p:nvSpPr>
        <p:spPr>
          <a:xfrm>
            <a:off x="1146573" y="4825618"/>
            <a:ext cx="617935" cy="27384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2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05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082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10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13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16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18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215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761">
              <a:defRPr/>
            </a:pPr>
            <a:fld id="{547E3C7F-B032-462A-B5FE-729C56B381C4}" type="slidenum">
              <a:rPr lang="en-GB" sz="900">
                <a:solidFill>
                  <a:prstClr val="white"/>
                </a:solidFill>
                <a:latin typeface="Lucida Sans"/>
              </a:rPr>
              <a:pPr defTabSz="342761">
                <a:defRPr/>
              </a:pPr>
              <a:t>17</a:t>
            </a:fld>
            <a:endParaRPr lang="en-GB" sz="900" dirty="0">
              <a:solidFill>
                <a:prstClr val="white"/>
              </a:solidFill>
              <a:latin typeface="Lucida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0CB425-1E40-4717-9F0C-E4F3F12C4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7" y="248165"/>
            <a:ext cx="3727448" cy="437636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E3849C5B-7EF2-4ACF-906E-7C939DE1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-508" y="4653568"/>
            <a:ext cx="43206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defPPr>
              <a:defRPr lang="fr-FR"/>
            </a:defPPr>
            <a:lvl1pPr marL="0" algn="r" defTabSz="914400" rtl="0" eaLnBrk="1" latinLnBrk="0" hangingPunct="1">
              <a:defRPr sz="8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3122C9-A0B9-462F-8757-0847AD287B63}" type="slidenum">
              <a:rPr lang="en-US" smtClean="0"/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464B6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-508" y="685801"/>
            <a:ext cx="7980918" cy="3999818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400" dirty="0">
                <a:hlinkClick r:id="rId3"/>
              </a:rPr>
              <a:t>https://en.wikipedia.org/wiki/Tic-tac-toe</a:t>
            </a:r>
            <a:endParaRPr lang="en-US" sz="1400" dirty="0"/>
          </a:p>
          <a:p>
            <a:pPr lvl="1"/>
            <a:r>
              <a:rPr lang="en-US" sz="1400" dirty="0">
                <a:hlinkClick r:id="rId4"/>
              </a:rPr>
              <a:t>https://www.geeksforgeeks.org/minimax-algorithm-in-game-theory-set-1-introduction/</a:t>
            </a:r>
            <a:endParaRPr lang="en-US" sz="1400" dirty="0"/>
          </a:p>
          <a:p>
            <a:pPr lvl="1"/>
            <a:r>
              <a:rPr lang="en-US" sz="1400" dirty="0">
                <a:hlinkClick r:id="rId5"/>
              </a:rPr>
              <a:t>https://en.wikipedia.org/wiki/Tetris</a:t>
            </a:r>
            <a:endParaRPr lang="en-US" sz="1400" dirty="0"/>
          </a:p>
          <a:p>
            <a:pPr lvl="1"/>
            <a:r>
              <a:rPr lang="en-US" sz="1400" dirty="0">
                <a:hlinkClick r:id="rId6"/>
              </a:rPr>
              <a:t>http://news.mit.edu/2017/explained-neural-networks-deep-learning-0414</a:t>
            </a:r>
            <a:endParaRPr lang="en-US" sz="1400" dirty="0"/>
          </a:p>
          <a:p>
            <a:pPr lvl="1"/>
            <a:r>
              <a:rPr lang="en-US" sz="1400" dirty="0">
                <a:hlinkClick r:id="rId7"/>
              </a:rPr>
              <a:t>https://towardsdatascience.com/a-comprehensive-guide-to-convolutional-neural-networks-the-eli5-way-3bd2b1164a53</a:t>
            </a:r>
            <a:endParaRPr lang="en-US" sz="1400" dirty="0"/>
          </a:p>
          <a:p>
            <a:pPr lvl="1"/>
            <a:r>
              <a:rPr lang="en-US" sz="1400" dirty="0">
                <a:hlinkClick r:id="rId8"/>
              </a:rPr>
              <a:t>https://www.tensorflow.org/</a:t>
            </a:r>
            <a:endParaRPr lang="en-US" sz="1400" dirty="0"/>
          </a:p>
          <a:p>
            <a:pPr lvl="1"/>
            <a:r>
              <a:rPr lang="en-US" sz="1400" dirty="0">
                <a:hlinkClick r:id="rId9"/>
              </a:rPr>
              <a:t>https://pytorch.org/</a:t>
            </a:r>
            <a:endParaRPr lang="en-US" sz="1400" dirty="0"/>
          </a:p>
          <a:p>
            <a:pPr lvl="1"/>
            <a:r>
              <a:rPr lang="en-US" sz="1400" dirty="0">
                <a:hlinkClick r:id="rId10"/>
              </a:rPr>
              <a:t>https://www.youtube.com/watch?v=gZmobeGL0Yg&amp;list=PLZbbT5o_s2xq7LwI2y8_QtvuXZedL6tQU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72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Who Am I 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64405" y="1088020"/>
            <a:ext cx="7061996" cy="40554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buFont typeface="Wingdings" pitchFamily="2" charset="2"/>
              <a:buChar char="Ø"/>
            </a:pPr>
            <a:r>
              <a:rPr lang="en-IN" sz="200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I‘m a Bluetooth verification Programmer for Client Intel.</a:t>
            </a:r>
          </a:p>
          <a:p>
            <a:pPr lvl="2">
              <a:buFont typeface="Wingdings" pitchFamily="2" charset="2"/>
              <a:buChar char="Ø"/>
            </a:pPr>
            <a:r>
              <a:rPr lang="en-IN" sz="200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Ex-Game Developer (Real Cricket)</a:t>
            </a:r>
          </a:p>
          <a:p>
            <a:pPr lvl="2">
              <a:buFont typeface="Wingdings" pitchFamily="2" charset="2"/>
              <a:buChar char="Ø"/>
            </a:pPr>
            <a:r>
              <a:rPr lang="en-IN" sz="200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Console Gameplayer</a:t>
            </a:r>
          </a:p>
          <a:p>
            <a:pPr marL="179388" lvl="2" indent="0">
              <a:buNone/>
            </a:pPr>
            <a:endParaRPr lang="en-IN" sz="1300" dirty="0"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183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64405" y="1030147"/>
            <a:ext cx="7061996" cy="411335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90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Develop an Bot to play Tetris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Tetris Introduction 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Game Algorithm (Min Max)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Solve Tic Tac Toe using MinMax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Try to use MinMax to develop Bot for Tetris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Introduction to Neural Network  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How to Use Neural Network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Try to Use Convolutional neural network (CNN)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What is Convolutional Neural Network(CNN)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Develop Tetris Bot using CNN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Demo</a:t>
            </a:r>
          </a:p>
          <a:p>
            <a:pPr marL="179388" lvl="2" indent="0">
              <a:buNone/>
            </a:pPr>
            <a:endParaRPr lang="en-IN" sz="1300" dirty="0"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8071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Tetris 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81339" y="1006997"/>
            <a:ext cx="5482854" cy="354497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2163103-62BE-4B9E-B247-E1DEF73D9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81625"/>
            <a:ext cx="9144000" cy="35802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CBE655-3084-452A-96F6-80E55A60F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6002" y="1147157"/>
            <a:ext cx="1837998" cy="210202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C725398-E731-4B18-A70A-658EC87C1879}"/>
              </a:ext>
            </a:extLst>
          </p:cNvPr>
          <p:cNvSpPr txBox="1">
            <a:spLocks/>
          </p:cNvSpPr>
          <p:nvPr/>
        </p:nvSpPr>
        <p:spPr bwMode="gray">
          <a:xfrm>
            <a:off x="105660" y="4367098"/>
            <a:ext cx="8426450" cy="4402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kern="1200">
                <a:solidFill>
                  <a:schemeClr val="accent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000" dirty="0">
                <a:solidFill>
                  <a:schemeClr val="accent1"/>
                </a:solidFill>
              </a:rPr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2450283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05FC5479-5C30-4A1E-B5C5-E9E4A2FCC0A1}"/>
              </a:ext>
            </a:extLst>
          </p:cNvPr>
          <p:cNvSpPr txBox="1">
            <a:spLocks/>
          </p:cNvSpPr>
          <p:nvPr/>
        </p:nvSpPr>
        <p:spPr>
          <a:xfrm>
            <a:off x="1146573" y="4825618"/>
            <a:ext cx="617935" cy="27384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2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05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082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10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13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16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18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215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761">
              <a:defRPr/>
            </a:pPr>
            <a:fld id="{547E3C7F-B032-462A-B5FE-729C56B381C4}" type="slidenum">
              <a:rPr lang="en-GB" sz="900">
                <a:solidFill>
                  <a:prstClr val="white"/>
                </a:solidFill>
                <a:latin typeface="Lucida Sans"/>
              </a:rPr>
              <a:pPr defTabSz="342761">
                <a:defRPr/>
              </a:pPr>
              <a:t>5</a:t>
            </a:fld>
            <a:endParaRPr lang="en-GB" sz="900" dirty="0">
              <a:solidFill>
                <a:prstClr val="white"/>
              </a:solidFill>
              <a:latin typeface="Lucida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0CB425-1E40-4717-9F0C-E4F3F12C4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5"/>
            <a:ext cx="8250651" cy="557378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Game Algorithm (MinMax)</a:t>
            </a:r>
            <a:endParaRPr lang="en-US" b="0" dirty="0"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E3849C5B-7EF2-4ACF-906E-7C939DE1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-508" y="4653568"/>
            <a:ext cx="43206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defPPr>
              <a:defRPr lang="fr-FR"/>
            </a:defPPr>
            <a:lvl1pPr marL="0" algn="r" defTabSz="914400" rtl="0" eaLnBrk="1" latinLnBrk="0" hangingPunct="1">
              <a:defRPr sz="8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3122C9-A0B9-462F-8757-0847AD287B63}" type="slidenum">
              <a:rPr lang="en-US" smtClean="0"/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464B6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519079-0FD0-404F-9105-478EB036E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" y="1109178"/>
            <a:ext cx="9144000" cy="11576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4F913AD-E034-48D9-A072-0692967DF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357" y="2731815"/>
            <a:ext cx="517207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09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Solve Tic Tac Toe using MinMax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CAA68A-ECDC-4456-9530-2E0708A1C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" y="793210"/>
            <a:ext cx="9144000" cy="233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154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Solve Tic Tac Toe using MinMax cont..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81338" y="613457"/>
            <a:ext cx="7745061" cy="393851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br>
              <a:rPr lang="en-US" dirty="0"/>
            </a:br>
            <a:endParaRPr lang="en-US" dirty="0">
              <a:solidFill>
                <a:schemeClr val="tx1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BBA9FF-CA93-422C-BE9A-919CCFF41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38" y="1654796"/>
            <a:ext cx="1963156" cy="16758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9861486-5C36-406B-A3DE-5F5DF70938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9935" y="774358"/>
            <a:ext cx="5073045" cy="375568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0AC6004-F063-4875-8059-0A6944A1E8E7}"/>
              </a:ext>
            </a:extLst>
          </p:cNvPr>
          <p:cNvSpPr/>
          <p:nvPr/>
        </p:nvSpPr>
        <p:spPr>
          <a:xfrm>
            <a:off x="431552" y="893990"/>
            <a:ext cx="3230180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Consider Below Tic Tac Toe State</a:t>
            </a:r>
            <a:endParaRPr 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4606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Solve Tic Tac Toe using MinMax cont..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81338" y="613457"/>
            <a:ext cx="7745061" cy="393851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br>
              <a:rPr lang="en-US" dirty="0"/>
            </a:br>
            <a:endParaRPr lang="en-US" dirty="0">
              <a:solidFill>
                <a:schemeClr val="tx1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AC6004-F063-4875-8059-0A6944A1E8E7}"/>
              </a:ext>
            </a:extLst>
          </p:cNvPr>
          <p:cNvSpPr/>
          <p:nvPr/>
        </p:nvSpPr>
        <p:spPr>
          <a:xfrm>
            <a:off x="1148001" y="893990"/>
            <a:ext cx="1797287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 </a:t>
            </a:r>
            <a:r>
              <a:rPr lang="en-US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tree structure</a:t>
            </a:r>
            <a:endParaRPr 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338DE7-8F6D-4A5A-9279-567C9281C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135" y="1438076"/>
            <a:ext cx="5897466" cy="341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65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Try to use MinMax to develop a Bot for Tetris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81338" y="613457"/>
            <a:ext cx="7745061" cy="393851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Get All Possible state of random piece that can be placed on Board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Write a Min and Max evaluation function to decide Min and Max for given Possible   state of random piece</a:t>
            </a:r>
          </a:p>
          <a:p>
            <a:r>
              <a:rPr lang="en-US" dirty="0"/>
              <a:t>Difficult function to write and completely violates the purpose of the project</a:t>
            </a:r>
          </a:p>
          <a:p>
            <a:pPr algn="just"/>
            <a:endParaRPr lang="en-US" dirty="0">
              <a:solidFill>
                <a:schemeClr val="tx1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907953-D730-44B6-AA1D-591A43B02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812" y="1059405"/>
            <a:ext cx="1453177" cy="25345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380573-30CB-42AB-8357-6ED678FC9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551" y="1065475"/>
            <a:ext cx="1564225" cy="25345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07319E-5C1F-437D-BF7C-D18E2F3801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3088" y="1029743"/>
            <a:ext cx="1453178" cy="253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834420"/>
      </p:ext>
    </p:extLst>
  </p:cSld>
  <p:clrMapOvr>
    <a:masterClrMapping/>
  </p:clrMapOvr>
</p:sld>
</file>

<file path=ppt/theme/theme1.xml><?xml version="1.0" encoding="utf-8"?>
<a:theme xmlns:a="http://schemas.openxmlformats.org/drawingml/2006/main" name="Altran">
  <a:themeElements>
    <a:clrScheme name="Altran bureautique">
      <a:dk1>
        <a:sysClr val="windowText" lastClr="000000"/>
      </a:dk1>
      <a:lt1>
        <a:srgbClr val="FFFFFF"/>
      </a:lt1>
      <a:dk2>
        <a:srgbClr val="007EAF"/>
      </a:dk2>
      <a:lt2>
        <a:srgbClr val="5F509B"/>
      </a:lt2>
      <a:accent1>
        <a:srgbClr val="EB5F1E"/>
      </a:accent1>
      <a:accent2>
        <a:srgbClr val="FAEB46"/>
      </a:accent2>
      <a:accent3>
        <a:srgbClr val="E12364"/>
      </a:accent3>
      <a:accent4>
        <a:srgbClr val="464B69"/>
      </a:accent4>
      <a:accent5>
        <a:srgbClr val="00B4B9"/>
      </a:accent5>
      <a:accent6>
        <a:srgbClr val="5FC3EB"/>
      </a:accent6>
      <a:hlink>
        <a:srgbClr val="007EAF"/>
      </a:hlink>
      <a:folHlink>
        <a:srgbClr val="007EAF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3657DB3CA89C42BAF60DC4AEE10EDE" ma:contentTypeVersion="10" ma:contentTypeDescription="Create a new document." ma:contentTypeScope="" ma:versionID="06e1b92d263b0b7f32c25ce6c1a18047">
  <xsd:schema xmlns:xsd="http://www.w3.org/2001/XMLSchema" xmlns:xs="http://www.w3.org/2001/XMLSchema" xmlns:p="http://schemas.microsoft.com/office/2006/metadata/properties" xmlns:ns3="afff7df5-a137-4180-a445-635b252ac6e7" targetNamespace="http://schemas.microsoft.com/office/2006/metadata/properties" ma:root="true" ma:fieldsID="497c650abca8c3c44add0c09be27338e" ns3:_="">
    <xsd:import namespace="afff7df5-a137-4180-a445-635b252ac6e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ff7df5-a137-4180-a445-635b252ac6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81DA2AD-2439-472C-BD09-9B3E0707DC3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ff7df5-a137-4180-a445-635b252ac6e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066391-7505-4343-AE60-239123D90BF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A6A28E-77EB-4B8A-A54C-3A1868F520F7}">
  <ds:schemaRefs>
    <ds:schemaRef ds:uri="http://schemas.microsoft.com/office/2006/documentManagement/types"/>
    <ds:schemaRef ds:uri="http://schemas.openxmlformats.org/package/2006/metadata/core-properties"/>
    <ds:schemaRef ds:uri="afff7df5-a137-4180-a445-635b252ac6e7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Altran_PPT_16-9_v2</Template>
  <TotalTime>50288</TotalTime>
  <Words>514</Words>
  <Application>Microsoft Macintosh PowerPoint</Application>
  <PresentationFormat>On-screen Show (16:9)</PresentationFormat>
  <Paragraphs>109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Courier New</vt:lpstr>
      <vt:lpstr>Lucida Sans</vt:lpstr>
      <vt:lpstr>Tahoma</vt:lpstr>
      <vt:lpstr>Wingdings</vt:lpstr>
      <vt:lpstr>Altran</vt:lpstr>
      <vt:lpstr>PowerPoint Presentation</vt:lpstr>
      <vt:lpstr>Who Am I ?</vt:lpstr>
      <vt:lpstr>Agenda</vt:lpstr>
      <vt:lpstr>Tetris Introduction</vt:lpstr>
      <vt:lpstr>Game Algorithm (MinMax)</vt:lpstr>
      <vt:lpstr>Solve Tic Tac Toe using MinMax</vt:lpstr>
      <vt:lpstr>Solve Tic Tac Toe using MinMax cont..</vt:lpstr>
      <vt:lpstr>Solve Tic Tac Toe using MinMax cont..</vt:lpstr>
      <vt:lpstr>Try to use MinMax to develop a Bot for Tetris</vt:lpstr>
      <vt:lpstr>Introduction to Neural Network  </vt:lpstr>
      <vt:lpstr>How to use Neural Network </vt:lpstr>
      <vt:lpstr>Try to Use Convolutional neural network</vt:lpstr>
      <vt:lpstr>Try to Use Convolutional neural network</vt:lpstr>
      <vt:lpstr>Develop Tetris Bot using CNN</vt:lpstr>
      <vt:lpstr>Train Dataset</vt:lpstr>
      <vt:lpstr>Demo </vt:lpstr>
      <vt:lpstr>References</vt:lpstr>
    </vt:vector>
  </TitlesOfParts>
  <Manager>Altran</Manager>
  <Company>Altran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Altran Group Presentation</dc:title>
  <dc:subject>Altran</dc:subject>
  <dc:creator>Altran</dc:creator>
  <cp:keywords>CTPClassification=CTP_NT</cp:keywords>
  <cp:lastModifiedBy>sivakishore</cp:lastModifiedBy>
  <cp:revision>1167</cp:revision>
  <cp:lastPrinted>2017-07-19T08:14:51Z</cp:lastPrinted>
  <dcterms:created xsi:type="dcterms:W3CDTF">2017-06-02T08:25:59Z</dcterms:created>
  <dcterms:modified xsi:type="dcterms:W3CDTF">2020-05-10T19:57:21Z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0x010100D53657DB3CA89C42BAF60DC4AEE10EDE</vt:lpwstr>
  </property>
  <property fmtid="{D5CDD505-2E9C-101B-9397-08002B2CF9AE}" pid="3" name="TitusGUID">
    <vt:lpwstr>f3b14e93-bb39-409a-9c46-f63f6f1222c9</vt:lpwstr>
  </property>
  <property fmtid="{D5CDD505-2E9C-101B-9397-08002B2CF9AE}" pid="4" name="CTP_TimeStamp">
    <vt:lpwstr>2020-05-03 16:55:27Z</vt:lpwstr>
  </property>
  <property fmtid="{D5CDD505-2E9C-101B-9397-08002B2CF9AE}" pid="5" name="CTP_BU">
    <vt:lpwstr>NA</vt:lpwstr>
  </property>
  <property fmtid="{D5CDD505-2E9C-101B-9397-08002B2CF9AE}" pid="6" name="CTP_IDSID">
    <vt:lpwstr>NA</vt:lpwstr>
  </property>
  <property fmtid="{D5CDD505-2E9C-101B-9397-08002B2CF9AE}" pid="7" name="CTP_WWID">
    <vt:lpwstr>NA</vt:lpwstr>
  </property>
  <property fmtid="{D5CDD505-2E9C-101B-9397-08002B2CF9AE}" pid="8" name="CTPClassification">
    <vt:lpwstr>CTP_NT</vt:lpwstr>
  </property>
</Properties>
</file>